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315" r:id="rId2"/>
    <p:sldId id="268" r:id="rId3"/>
    <p:sldId id="270" r:id="rId4"/>
    <p:sldId id="309" r:id="rId5"/>
    <p:sldId id="285" r:id="rId6"/>
    <p:sldId id="305" r:id="rId7"/>
    <p:sldId id="306" r:id="rId8"/>
    <p:sldId id="311" r:id="rId9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A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4C2008-91B9-4304-B448-B12339AEE43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64B6B681-EA44-4DB5-94B6-F5C9427962BF}">
      <dgm:prSet phldrT="[Texto]" custT="1"/>
      <dgm:spPr/>
      <dgm:t>
        <a:bodyPr/>
        <a:lstStyle/>
        <a:p>
          <a:r>
            <a:rPr lang="es-AR" sz="2400" dirty="0" smtClean="0"/>
            <a:t>Programa </a:t>
          </a:r>
          <a:r>
            <a:rPr lang="es-AR" sz="1800" dirty="0" smtClean="0"/>
            <a:t>vigencia(2017)</a:t>
          </a:r>
          <a:endParaRPr lang="es-AR" sz="1800" dirty="0"/>
        </a:p>
      </dgm:t>
    </dgm:pt>
    <dgm:pt modelId="{15054D38-F9A3-4B89-9B33-629347A529A9}" type="parTrans" cxnId="{B07AEA5C-96E5-4D38-9D58-C8D5DD1DAB96}">
      <dgm:prSet/>
      <dgm:spPr/>
      <dgm:t>
        <a:bodyPr/>
        <a:lstStyle/>
        <a:p>
          <a:endParaRPr lang="es-AR"/>
        </a:p>
      </dgm:t>
    </dgm:pt>
    <dgm:pt modelId="{82AD3695-9573-42A7-B4A2-003C3A2CAEBC}" type="sibTrans" cxnId="{B07AEA5C-96E5-4D38-9D58-C8D5DD1DAB96}">
      <dgm:prSet/>
      <dgm:spPr/>
      <dgm:t>
        <a:bodyPr/>
        <a:lstStyle/>
        <a:p>
          <a:endParaRPr lang="es-AR"/>
        </a:p>
      </dgm:t>
    </dgm:pt>
    <dgm:pt modelId="{0D2DED1D-9A36-4F56-9A51-7367412A795F}">
      <dgm:prSet phldrT="[Texto]"/>
      <dgm:spPr/>
      <dgm:t>
        <a:bodyPr/>
        <a:lstStyle/>
        <a:p>
          <a:r>
            <a:rPr lang="es-AR" dirty="0" smtClean="0"/>
            <a:t>marzo</a:t>
          </a:r>
          <a:endParaRPr lang="es-AR" dirty="0"/>
        </a:p>
      </dgm:t>
    </dgm:pt>
    <dgm:pt modelId="{D0CE3937-6AE3-4AA9-BCE6-A73677BDFBDB}" type="parTrans" cxnId="{5ECE47CF-5553-4C28-8985-FBC9CA9E9F79}">
      <dgm:prSet/>
      <dgm:spPr/>
      <dgm:t>
        <a:bodyPr/>
        <a:lstStyle/>
        <a:p>
          <a:endParaRPr lang="es-AR" dirty="0"/>
        </a:p>
      </dgm:t>
    </dgm:pt>
    <dgm:pt modelId="{15B06674-D255-40FA-8DFF-A3821A022FD8}" type="sibTrans" cxnId="{5ECE47CF-5553-4C28-8985-FBC9CA9E9F79}">
      <dgm:prSet/>
      <dgm:spPr/>
      <dgm:t>
        <a:bodyPr/>
        <a:lstStyle/>
        <a:p>
          <a:endParaRPr lang="es-AR"/>
        </a:p>
      </dgm:t>
    </dgm:pt>
    <dgm:pt modelId="{9631C944-4318-4C46-BF75-8BB7813FA276}">
      <dgm:prSet phldrT="[Texto]"/>
      <dgm:spPr/>
      <dgm:t>
        <a:bodyPr/>
        <a:lstStyle/>
        <a:p>
          <a:r>
            <a:rPr lang="es-AR" dirty="0" smtClean="0"/>
            <a:t>agosto</a:t>
          </a:r>
          <a:endParaRPr lang="es-AR" dirty="0"/>
        </a:p>
      </dgm:t>
    </dgm:pt>
    <dgm:pt modelId="{01C2E48F-074D-4CC3-9D87-4CF1CB6043EF}" type="parTrans" cxnId="{2571EC60-8533-4250-94D9-EA39167154E3}">
      <dgm:prSet/>
      <dgm:spPr/>
      <dgm:t>
        <a:bodyPr/>
        <a:lstStyle/>
        <a:p>
          <a:endParaRPr lang="es-AR" dirty="0"/>
        </a:p>
      </dgm:t>
    </dgm:pt>
    <dgm:pt modelId="{E35C585B-BA6D-4036-9480-DE4642D7937F}" type="sibTrans" cxnId="{2571EC60-8533-4250-94D9-EA39167154E3}">
      <dgm:prSet/>
      <dgm:spPr/>
      <dgm:t>
        <a:bodyPr/>
        <a:lstStyle/>
        <a:p>
          <a:endParaRPr lang="es-AR"/>
        </a:p>
      </dgm:t>
    </dgm:pt>
    <dgm:pt modelId="{337A7716-CA85-4BFF-A301-0741D5B48130}">
      <dgm:prSet phldrT="[Texto]"/>
      <dgm:spPr/>
      <dgm:t>
        <a:bodyPr/>
        <a:lstStyle/>
        <a:p>
          <a:r>
            <a:rPr lang="es-AR" dirty="0" smtClean="0"/>
            <a:t>sept.</a:t>
          </a:r>
          <a:endParaRPr lang="es-AR" dirty="0"/>
        </a:p>
      </dgm:t>
    </dgm:pt>
    <dgm:pt modelId="{A86CC637-300D-4504-9889-5B9BAC8C456D}" type="parTrans" cxnId="{7E494EEB-0B68-4D84-A72B-037EA26A1679}">
      <dgm:prSet/>
      <dgm:spPr/>
      <dgm:t>
        <a:bodyPr/>
        <a:lstStyle/>
        <a:p>
          <a:endParaRPr lang="es-AR" dirty="0"/>
        </a:p>
      </dgm:t>
    </dgm:pt>
    <dgm:pt modelId="{8330F01F-1FB9-4F25-935B-5B4300B1910C}" type="sibTrans" cxnId="{7E494EEB-0B68-4D84-A72B-037EA26A1679}">
      <dgm:prSet/>
      <dgm:spPr/>
      <dgm:t>
        <a:bodyPr/>
        <a:lstStyle/>
        <a:p>
          <a:endParaRPr lang="es-AR"/>
        </a:p>
      </dgm:t>
    </dgm:pt>
    <dgm:pt modelId="{86F4C825-2AAF-4D90-A184-EEFA707D2282}">
      <dgm:prSet phldrT="[Texto]"/>
      <dgm:spPr/>
      <dgm:t>
        <a:bodyPr/>
        <a:lstStyle/>
        <a:p>
          <a:r>
            <a:rPr lang="es-AR" dirty="0" smtClean="0"/>
            <a:t>julio</a:t>
          </a:r>
          <a:endParaRPr lang="es-AR" dirty="0"/>
        </a:p>
      </dgm:t>
    </dgm:pt>
    <dgm:pt modelId="{14457315-8AF3-4443-A1DF-ABA92FF8AC9A}" type="parTrans" cxnId="{A7C8527B-C65F-4859-8FA2-F592C185F84C}">
      <dgm:prSet/>
      <dgm:spPr/>
      <dgm:t>
        <a:bodyPr/>
        <a:lstStyle/>
        <a:p>
          <a:endParaRPr lang="es-AR" dirty="0"/>
        </a:p>
      </dgm:t>
    </dgm:pt>
    <dgm:pt modelId="{92D30691-D4B1-499F-8D5B-A5E784499A70}" type="sibTrans" cxnId="{A7C8527B-C65F-4859-8FA2-F592C185F84C}">
      <dgm:prSet/>
      <dgm:spPr/>
      <dgm:t>
        <a:bodyPr/>
        <a:lstStyle/>
        <a:p>
          <a:endParaRPr lang="es-AR"/>
        </a:p>
      </dgm:t>
    </dgm:pt>
    <dgm:pt modelId="{B06D79FF-BD1E-46C9-ADD0-AF5626EBBF28}">
      <dgm:prSet phldrT="[Texto]"/>
      <dgm:spPr/>
      <dgm:t>
        <a:bodyPr/>
        <a:lstStyle/>
        <a:p>
          <a:r>
            <a:rPr lang="es-AR" dirty="0" smtClean="0"/>
            <a:t>junio</a:t>
          </a:r>
          <a:endParaRPr lang="es-AR" dirty="0"/>
        </a:p>
      </dgm:t>
    </dgm:pt>
    <dgm:pt modelId="{A52C90CE-99C0-4A3C-96A4-AC98863E60E2}" type="parTrans" cxnId="{58FD2F90-2D00-46EA-B67C-C3D11CD8FD14}">
      <dgm:prSet/>
      <dgm:spPr/>
      <dgm:t>
        <a:bodyPr/>
        <a:lstStyle/>
        <a:p>
          <a:endParaRPr lang="es-AR" dirty="0"/>
        </a:p>
      </dgm:t>
    </dgm:pt>
    <dgm:pt modelId="{C923D281-22BA-4C8C-B201-3F6DE8A8C496}" type="sibTrans" cxnId="{58FD2F90-2D00-46EA-B67C-C3D11CD8FD14}">
      <dgm:prSet/>
      <dgm:spPr/>
      <dgm:t>
        <a:bodyPr/>
        <a:lstStyle/>
        <a:p>
          <a:endParaRPr lang="es-AR"/>
        </a:p>
      </dgm:t>
    </dgm:pt>
    <dgm:pt modelId="{CEDCF1C8-5DA4-47B0-999C-EA641CB516EA}">
      <dgm:prSet phldrT="[Texto]"/>
      <dgm:spPr/>
      <dgm:t>
        <a:bodyPr/>
        <a:lstStyle/>
        <a:p>
          <a:r>
            <a:rPr lang="es-AR" dirty="0" smtClean="0"/>
            <a:t>mayo</a:t>
          </a:r>
          <a:endParaRPr lang="es-AR" dirty="0"/>
        </a:p>
      </dgm:t>
    </dgm:pt>
    <dgm:pt modelId="{F34BDD0E-C38E-4881-875A-DD220B4DE1D0}" type="parTrans" cxnId="{AC88E300-B44E-4CFD-92C7-772DF60FD237}">
      <dgm:prSet/>
      <dgm:spPr/>
      <dgm:t>
        <a:bodyPr/>
        <a:lstStyle/>
        <a:p>
          <a:endParaRPr lang="es-AR" dirty="0"/>
        </a:p>
      </dgm:t>
    </dgm:pt>
    <dgm:pt modelId="{D1F84A6B-9211-4FCD-B328-D58CC870C2A7}" type="sibTrans" cxnId="{AC88E300-B44E-4CFD-92C7-772DF60FD237}">
      <dgm:prSet/>
      <dgm:spPr/>
      <dgm:t>
        <a:bodyPr/>
        <a:lstStyle/>
        <a:p>
          <a:endParaRPr lang="es-AR"/>
        </a:p>
      </dgm:t>
    </dgm:pt>
    <dgm:pt modelId="{47E3169A-C051-40E5-8559-3DC56B829053}">
      <dgm:prSet phldrT="[Texto]"/>
      <dgm:spPr/>
      <dgm:t>
        <a:bodyPr/>
        <a:lstStyle/>
        <a:p>
          <a:r>
            <a:rPr lang="es-AR" dirty="0" smtClean="0"/>
            <a:t>abril</a:t>
          </a:r>
          <a:endParaRPr lang="es-AR" dirty="0"/>
        </a:p>
      </dgm:t>
    </dgm:pt>
    <dgm:pt modelId="{68AC2AEB-38DB-4FDA-98F2-B88CD8FC5FE7}" type="parTrans" cxnId="{C1FFD5D0-0531-48A6-AD94-F832BDEB9A97}">
      <dgm:prSet/>
      <dgm:spPr/>
      <dgm:t>
        <a:bodyPr/>
        <a:lstStyle/>
        <a:p>
          <a:endParaRPr lang="es-AR" dirty="0"/>
        </a:p>
      </dgm:t>
    </dgm:pt>
    <dgm:pt modelId="{5F34C731-B3A3-4A76-9371-AB27633F9607}" type="sibTrans" cxnId="{C1FFD5D0-0531-48A6-AD94-F832BDEB9A97}">
      <dgm:prSet/>
      <dgm:spPr/>
      <dgm:t>
        <a:bodyPr/>
        <a:lstStyle/>
        <a:p>
          <a:endParaRPr lang="es-AR"/>
        </a:p>
      </dgm:t>
    </dgm:pt>
    <dgm:pt modelId="{A0A2E101-702D-41BA-89D2-36AAEAE85BC5}">
      <dgm:prSet phldrT="[Texto]"/>
      <dgm:spPr/>
      <dgm:t>
        <a:bodyPr/>
        <a:lstStyle/>
        <a:p>
          <a:r>
            <a:rPr lang="es-AR" dirty="0" smtClean="0"/>
            <a:t>oct.</a:t>
          </a:r>
          <a:endParaRPr lang="es-AR" dirty="0"/>
        </a:p>
      </dgm:t>
    </dgm:pt>
    <dgm:pt modelId="{F53061DF-95CB-4A1A-8C3B-A9A063F9A3DF}" type="parTrans" cxnId="{FEB36C98-E58E-4827-BD6E-D24D2536BDE0}">
      <dgm:prSet/>
      <dgm:spPr/>
      <dgm:t>
        <a:bodyPr/>
        <a:lstStyle/>
        <a:p>
          <a:endParaRPr lang="es-AR" dirty="0"/>
        </a:p>
      </dgm:t>
    </dgm:pt>
    <dgm:pt modelId="{98146A4C-97DC-4CA3-8BCB-B6B3A768A501}" type="sibTrans" cxnId="{FEB36C98-E58E-4827-BD6E-D24D2536BDE0}">
      <dgm:prSet/>
      <dgm:spPr/>
      <dgm:t>
        <a:bodyPr/>
        <a:lstStyle/>
        <a:p>
          <a:endParaRPr lang="es-AR"/>
        </a:p>
      </dgm:t>
    </dgm:pt>
    <dgm:pt modelId="{9D469008-8C7E-40FB-B07C-8AB07BA0F23A}">
      <dgm:prSet phldrT="[Texto]"/>
      <dgm:spPr/>
      <dgm:t>
        <a:bodyPr/>
        <a:lstStyle/>
        <a:p>
          <a:r>
            <a:rPr lang="es-AR" dirty="0" smtClean="0"/>
            <a:t>dic.</a:t>
          </a:r>
          <a:endParaRPr lang="es-AR" dirty="0"/>
        </a:p>
      </dgm:t>
    </dgm:pt>
    <dgm:pt modelId="{30E93810-2024-4783-AFFE-4EFCF7D19614}" type="parTrans" cxnId="{967A6281-68B4-4549-90AB-A8E9F20DCBDE}">
      <dgm:prSet/>
      <dgm:spPr/>
      <dgm:t>
        <a:bodyPr/>
        <a:lstStyle/>
        <a:p>
          <a:endParaRPr lang="es-AR" dirty="0"/>
        </a:p>
      </dgm:t>
    </dgm:pt>
    <dgm:pt modelId="{6DAAF855-8D1C-4845-BC7D-6F39C9C4994B}" type="sibTrans" cxnId="{967A6281-68B4-4549-90AB-A8E9F20DCBDE}">
      <dgm:prSet/>
      <dgm:spPr/>
      <dgm:t>
        <a:bodyPr/>
        <a:lstStyle/>
        <a:p>
          <a:endParaRPr lang="es-AR"/>
        </a:p>
      </dgm:t>
    </dgm:pt>
    <dgm:pt modelId="{D0999F5A-2457-4B0B-8752-6D0223246E95}">
      <dgm:prSet phldrT="[Texto]"/>
      <dgm:spPr/>
      <dgm:t>
        <a:bodyPr/>
        <a:lstStyle/>
        <a:p>
          <a:r>
            <a:rPr lang="es-AR" dirty="0" smtClean="0"/>
            <a:t>nov.</a:t>
          </a:r>
          <a:endParaRPr lang="es-AR" dirty="0"/>
        </a:p>
      </dgm:t>
    </dgm:pt>
    <dgm:pt modelId="{4F47797D-2112-4D30-853F-5A15241DC90F}" type="parTrans" cxnId="{5030469B-18FF-4037-ABCB-2121A7ACC4C8}">
      <dgm:prSet/>
      <dgm:spPr/>
      <dgm:t>
        <a:bodyPr/>
        <a:lstStyle/>
        <a:p>
          <a:endParaRPr lang="es-AR" dirty="0"/>
        </a:p>
      </dgm:t>
    </dgm:pt>
    <dgm:pt modelId="{B73BAB7C-4815-45C4-9715-739AF8703499}" type="sibTrans" cxnId="{5030469B-18FF-4037-ABCB-2121A7ACC4C8}">
      <dgm:prSet/>
      <dgm:spPr/>
      <dgm:t>
        <a:bodyPr/>
        <a:lstStyle/>
        <a:p>
          <a:endParaRPr lang="es-AR"/>
        </a:p>
      </dgm:t>
    </dgm:pt>
    <dgm:pt modelId="{4AE13FCB-B032-457E-A61E-ABBFF2A32384}" type="pres">
      <dgm:prSet presAssocID="{904C2008-91B9-4304-B448-B12339AEE43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AR"/>
        </a:p>
      </dgm:t>
    </dgm:pt>
    <dgm:pt modelId="{88A74598-8EEE-4F3D-8E83-89CBB4A8F95F}" type="pres">
      <dgm:prSet presAssocID="{64B6B681-EA44-4DB5-94B6-F5C9427962BF}" presName="hierRoot1" presStyleCnt="0">
        <dgm:presLayoutVars>
          <dgm:hierBranch val="init"/>
        </dgm:presLayoutVars>
      </dgm:prSet>
      <dgm:spPr/>
    </dgm:pt>
    <dgm:pt modelId="{24C3197E-98AF-4DE6-B8E0-ADC2AED644A6}" type="pres">
      <dgm:prSet presAssocID="{64B6B681-EA44-4DB5-94B6-F5C9427962BF}" presName="rootComposite1" presStyleCnt="0"/>
      <dgm:spPr/>
    </dgm:pt>
    <dgm:pt modelId="{2411EF68-598D-435A-8449-6A495E3B7CBC}" type="pres">
      <dgm:prSet presAssocID="{64B6B681-EA44-4DB5-94B6-F5C9427962BF}" presName="rootText1" presStyleLbl="node0" presStyleIdx="0" presStyleCnt="1" custScaleX="314655" custScaleY="292831" custLinFactY="-100000" custLinFactNeighborX="-896" custLinFactNeighborY="-162710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71270392-99DC-4ED7-A3F5-49ACC29952CE}" type="pres">
      <dgm:prSet presAssocID="{64B6B681-EA44-4DB5-94B6-F5C9427962BF}" presName="rootConnector1" presStyleLbl="node1" presStyleIdx="0" presStyleCnt="0"/>
      <dgm:spPr/>
      <dgm:t>
        <a:bodyPr/>
        <a:lstStyle/>
        <a:p>
          <a:endParaRPr lang="es-AR"/>
        </a:p>
      </dgm:t>
    </dgm:pt>
    <dgm:pt modelId="{FE4D4A74-B8D9-49E4-AED7-76AEE3EEEEE8}" type="pres">
      <dgm:prSet presAssocID="{64B6B681-EA44-4DB5-94B6-F5C9427962BF}" presName="hierChild2" presStyleCnt="0"/>
      <dgm:spPr/>
    </dgm:pt>
    <dgm:pt modelId="{E0AE1043-1C3D-4356-937D-660F86654005}" type="pres">
      <dgm:prSet presAssocID="{D0CE3937-6AE3-4AA9-BCE6-A73677BDFBDB}" presName="Name37" presStyleLbl="parChTrans1D2" presStyleIdx="0" presStyleCnt="10"/>
      <dgm:spPr/>
      <dgm:t>
        <a:bodyPr/>
        <a:lstStyle/>
        <a:p>
          <a:endParaRPr lang="es-AR"/>
        </a:p>
      </dgm:t>
    </dgm:pt>
    <dgm:pt modelId="{3E72ACC0-C535-4715-AFE7-C8E212ACB2FE}" type="pres">
      <dgm:prSet presAssocID="{0D2DED1D-9A36-4F56-9A51-7367412A795F}" presName="hierRoot2" presStyleCnt="0">
        <dgm:presLayoutVars>
          <dgm:hierBranch val="init"/>
        </dgm:presLayoutVars>
      </dgm:prSet>
      <dgm:spPr/>
    </dgm:pt>
    <dgm:pt modelId="{70FF6388-62CB-4D66-922A-2959EF11311A}" type="pres">
      <dgm:prSet presAssocID="{0D2DED1D-9A36-4F56-9A51-7367412A795F}" presName="rootComposite" presStyleCnt="0"/>
      <dgm:spPr/>
    </dgm:pt>
    <dgm:pt modelId="{655E4AFE-0F3F-45F8-8177-365A9566442E}" type="pres">
      <dgm:prSet presAssocID="{0D2DED1D-9A36-4F56-9A51-7367412A795F}" presName="rootText" presStyleLbl="node2" presStyleIdx="0" presStyleCnt="10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076EFE1F-4658-4A22-B482-A6FB1B16B9C3}" type="pres">
      <dgm:prSet presAssocID="{0D2DED1D-9A36-4F56-9A51-7367412A795F}" presName="rootConnector" presStyleLbl="node2" presStyleIdx="0" presStyleCnt="10"/>
      <dgm:spPr/>
      <dgm:t>
        <a:bodyPr/>
        <a:lstStyle/>
        <a:p>
          <a:endParaRPr lang="es-AR"/>
        </a:p>
      </dgm:t>
    </dgm:pt>
    <dgm:pt modelId="{A8E38A8F-9749-431C-B0B9-47C00095655B}" type="pres">
      <dgm:prSet presAssocID="{0D2DED1D-9A36-4F56-9A51-7367412A795F}" presName="hierChild4" presStyleCnt="0"/>
      <dgm:spPr/>
    </dgm:pt>
    <dgm:pt modelId="{591FF3A5-12BF-4A08-9202-1A5CE149B1EC}" type="pres">
      <dgm:prSet presAssocID="{0D2DED1D-9A36-4F56-9A51-7367412A795F}" presName="hierChild5" presStyleCnt="0"/>
      <dgm:spPr/>
    </dgm:pt>
    <dgm:pt modelId="{263AB0D1-9CA6-44A4-9A96-0FD11FD27F72}" type="pres">
      <dgm:prSet presAssocID="{68AC2AEB-38DB-4FDA-98F2-B88CD8FC5FE7}" presName="Name37" presStyleLbl="parChTrans1D2" presStyleIdx="1" presStyleCnt="10"/>
      <dgm:spPr/>
      <dgm:t>
        <a:bodyPr/>
        <a:lstStyle/>
        <a:p>
          <a:endParaRPr lang="es-AR"/>
        </a:p>
      </dgm:t>
    </dgm:pt>
    <dgm:pt modelId="{08A33EE9-2404-4EA3-9ADC-8F0CB60D2A81}" type="pres">
      <dgm:prSet presAssocID="{47E3169A-C051-40E5-8559-3DC56B829053}" presName="hierRoot2" presStyleCnt="0">
        <dgm:presLayoutVars>
          <dgm:hierBranch val="init"/>
        </dgm:presLayoutVars>
      </dgm:prSet>
      <dgm:spPr/>
    </dgm:pt>
    <dgm:pt modelId="{20564418-F443-4F86-BA3C-B4361A626245}" type="pres">
      <dgm:prSet presAssocID="{47E3169A-C051-40E5-8559-3DC56B829053}" presName="rootComposite" presStyleCnt="0"/>
      <dgm:spPr/>
    </dgm:pt>
    <dgm:pt modelId="{DF0CFA03-150A-4D44-9084-30AC427E3D73}" type="pres">
      <dgm:prSet presAssocID="{47E3169A-C051-40E5-8559-3DC56B829053}" presName="rootText" presStyleLbl="node2" presStyleIdx="1" presStyleCnt="10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2EDD5814-7CE0-4B3D-8541-D36D0EA8B1D3}" type="pres">
      <dgm:prSet presAssocID="{47E3169A-C051-40E5-8559-3DC56B829053}" presName="rootConnector" presStyleLbl="node2" presStyleIdx="1" presStyleCnt="10"/>
      <dgm:spPr/>
      <dgm:t>
        <a:bodyPr/>
        <a:lstStyle/>
        <a:p>
          <a:endParaRPr lang="es-AR"/>
        </a:p>
      </dgm:t>
    </dgm:pt>
    <dgm:pt modelId="{DCFA4E03-77E7-4784-AE3A-F5B58F8B6BEF}" type="pres">
      <dgm:prSet presAssocID="{47E3169A-C051-40E5-8559-3DC56B829053}" presName="hierChild4" presStyleCnt="0"/>
      <dgm:spPr/>
    </dgm:pt>
    <dgm:pt modelId="{15C0B03F-2831-4891-84AD-2D894BC3201C}" type="pres">
      <dgm:prSet presAssocID="{47E3169A-C051-40E5-8559-3DC56B829053}" presName="hierChild5" presStyleCnt="0"/>
      <dgm:spPr/>
    </dgm:pt>
    <dgm:pt modelId="{833067CC-0C0C-46B0-8210-B8FF08D8E195}" type="pres">
      <dgm:prSet presAssocID="{F34BDD0E-C38E-4881-875A-DD220B4DE1D0}" presName="Name37" presStyleLbl="parChTrans1D2" presStyleIdx="2" presStyleCnt="10"/>
      <dgm:spPr/>
      <dgm:t>
        <a:bodyPr/>
        <a:lstStyle/>
        <a:p>
          <a:endParaRPr lang="es-AR"/>
        </a:p>
      </dgm:t>
    </dgm:pt>
    <dgm:pt modelId="{12B21EC0-FC79-4120-AE8A-3012CDED35BA}" type="pres">
      <dgm:prSet presAssocID="{CEDCF1C8-5DA4-47B0-999C-EA641CB516EA}" presName="hierRoot2" presStyleCnt="0">
        <dgm:presLayoutVars>
          <dgm:hierBranch val="init"/>
        </dgm:presLayoutVars>
      </dgm:prSet>
      <dgm:spPr/>
    </dgm:pt>
    <dgm:pt modelId="{3829EDE6-7C45-4859-8D90-66A5E7E26AC5}" type="pres">
      <dgm:prSet presAssocID="{CEDCF1C8-5DA4-47B0-999C-EA641CB516EA}" presName="rootComposite" presStyleCnt="0"/>
      <dgm:spPr/>
    </dgm:pt>
    <dgm:pt modelId="{75485857-8206-40DD-B605-9B94EC0EC085}" type="pres">
      <dgm:prSet presAssocID="{CEDCF1C8-5DA4-47B0-999C-EA641CB516EA}" presName="rootText" presStyleLbl="node2" presStyleIdx="2" presStyleCnt="10" custLinFactNeighborX="8291" custLinFactNeighborY="-8138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065AF824-D819-412A-9614-98AD8D9E6B3A}" type="pres">
      <dgm:prSet presAssocID="{CEDCF1C8-5DA4-47B0-999C-EA641CB516EA}" presName="rootConnector" presStyleLbl="node2" presStyleIdx="2" presStyleCnt="10"/>
      <dgm:spPr/>
      <dgm:t>
        <a:bodyPr/>
        <a:lstStyle/>
        <a:p>
          <a:endParaRPr lang="es-AR"/>
        </a:p>
      </dgm:t>
    </dgm:pt>
    <dgm:pt modelId="{952BD2DF-E19A-47F2-92C2-85B178607B44}" type="pres">
      <dgm:prSet presAssocID="{CEDCF1C8-5DA4-47B0-999C-EA641CB516EA}" presName="hierChild4" presStyleCnt="0"/>
      <dgm:spPr/>
    </dgm:pt>
    <dgm:pt modelId="{93E13BD1-5A04-4713-BCAB-8545E9121A70}" type="pres">
      <dgm:prSet presAssocID="{CEDCF1C8-5DA4-47B0-999C-EA641CB516EA}" presName="hierChild5" presStyleCnt="0"/>
      <dgm:spPr/>
    </dgm:pt>
    <dgm:pt modelId="{91845CFA-735D-498F-902B-D20AA1830097}" type="pres">
      <dgm:prSet presAssocID="{A52C90CE-99C0-4A3C-96A4-AC98863E60E2}" presName="Name37" presStyleLbl="parChTrans1D2" presStyleIdx="3" presStyleCnt="10"/>
      <dgm:spPr/>
      <dgm:t>
        <a:bodyPr/>
        <a:lstStyle/>
        <a:p>
          <a:endParaRPr lang="es-AR"/>
        </a:p>
      </dgm:t>
    </dgm:pt>
    <dgm:pt modelId="{F35287FB-919A-4B8E-839B-7E852F0FD506}" type="pres">
      <dgm:prSet presAssocID="{B06D79FF-BD1E-46C9-ADD0-AF5626EBBF28}" presName="hierRoot2" presStyleCnt="0">
        <dgm:presLayoutVars>
          <dgm:hierBranch val="init"/>
        </dgm:presLayoutVars>
      </dgm:prSet>
      <dgm:spPr/>
    </dgm:pt>
    <dgm:pt modelId="{BFEE9DA8-8CDB-4179-A00B-085BED3A9339}" type="pres">
      <dgm:prSet presAssocID="{B06D79FF-BD1E-46C9-ADD0-AF5626EBBF28}" presName="rootComposite" presStyleCnt="0"/>
      <dgm:spPr/>
    </dgm:pt>
    <dgm:pt modelId="{E8D82073-31A5-4153-BF95-38E059BE4B19}" type="pres">
      <dgm:prSet presAssocID="{B06D79FF-BD1E-46C9-ADD0-AF5626EBBF28}" presName="rootText" presStyleLbl="node2" presStyleIdx="3" presStyleCnt="10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794CE92A-6FF7-4882-ABCE-BF66BA912B08}" type="pres">
      <dgm:prSet presAssocID="{B06D79FF-BD1E-46C9-ADD0-AF5626EBBF28}" presName="rootConnector" presStyleLbl="node2" presStyleIdx="3" presStyleCnt="10"/>
      <dgm:spPr/>
      <dgm:t>
        <a:bodyPr/>
        <a:lstStyle/>
        <a:p>
          <a:endParaRPr lang="es-AR"/>
        </a:p>
      </dgm:t>
    </dgm:pt>
    <dgm:pt modelId="{7B1F5731-26FD-488D-ACCA-5B37FF288A88}" type="pres">
      <dgm:prSet presAssocID="{B06D79FF-BD1E-46C9-ADD0-AF5626EBBF28}" presName="hierChild4" presStyleCnt="0"/>
      <dgm:spPr/>
    </dgm:pt>
    <dgm:pt modelId="{4F09B88E-2348-486D-B50B-5681C2AB45A1}" type="pres">
      <dgm:prSet presAssocID="{B06D79FF-BD1E-46C9-ADD0-AF5626EBBF28}" presName="hierChild5" presStyleCnt="0"/>
      <dgm:spPr/>
    </dgm:pt>
    <dgm:pt modelId="{5557D7B8-FDC2-4203-9CDC-2258F3A68CE9}" type="pres">
      <dgm:prSet presAssocID="{14457315-8AF3-4443-A1DF-ABA92FF8AC9A}" presName="Name37" presStyleLbl="parChTrans1D2" presStyleIdx="4" presStyleCnt="10"/>
      <dgm:spPr/>
      <dgm:t>
        <a:bodyPr/>
        <a:lstStyle/>
        <a:p>
          <a:endParaRPr lang="es-AR"/>
        </a:p>
      </dgm:t>
    </dgm:pt>
    <dgm:pt modelId="{1A748E26-594B-443D-AF30-50285A15D18D}" type="pres">
      <dgm:prSet presAssocID="{86F4C825-2AAF-4D90-A184-EEFA707D2282}" presName="hierRoot2" presStyleCnt="0">
        <dgm:presLayoutVars>
          <dgm:hierBranch val="init"/>
        </dgm:presLayoutVars>
      </dgm:prSet>
      <dgm:spPr/>
    </dgm:pt>
    <dgm:pt modelId="{2005C13C-CBAA-4517-85D5-E0791BEB1ED0}" type="pres">
      <dgm:prSet presAssocID="{86F4C825-2AAF-4D90-A184-EEFA707D2282}" presName="rootComposite" presStyleCnt="0"/>
      <dgm:spPr/>
    </dgm:pt>
    <dgm:pt modelId="{78B5C91E-DC56-40AB-9E39-2BBFC5F5440D}" type="pres">
      <dgm:prSet presAssocID="{86F4C825-2AAF-4D90-A184-EEFA707D2282}" presName="rootText" presStyleLbl="node2" presStyleIdx="4" presStyleCnt="10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F5573B9F-89CF-466A-8192-1E909A2A90C3}" type="pres">
      <dgm:prSet presAssocID="{86F4C825-2AAF-4D90-A184-EEFA707D2282}" presName="rootConnector" presStyleLbl="node2" presStyleIdx="4" presStyleCnt="10"/>
      <dgm:spPr/>
      <dgm:t>
        <a:bodyPr/>
        <a:lstStyle/>
        <a:p>
          <a:endParaRPr lang="es-AR"/>
        </a:p>
      </dgm:t>
    </dgm:pt>
    <dgm:pt modelId="{261B3644-C246-4529-A373-FD859941488C}" type="pres">
      <dgm:prSet presAssocID="{86F4C825-2AAF-4D90-A184-EEFA707D2282}" presName="hierChild4" presStyleCnt="0"/>
      <dgm:spPr/>
    </dgm:pt>
    <dgm:pt modelId="{95B0A2F7-E0FA-4209-8B2B-225483356195}" type="pres">
      <dgm:prSet presAssocID="{86F4C825-2AAF-4D90-A184-EEFA707D2282}" presName="hierChild5" presStyleCnt="0"/>
      <dgm:spPr/>
    </dgm:pt>
    <dgm:pt modelId="{3E39D61E-0D05-4871-9B1C-3CD0DE386AE7}" type="pres">
      <dgm:prSet presAssocID="{01C2E48F-074D-4CC3-9D87-4CF1CB6043EF}" presName="Name37" presStyleLbl="parChTrans1D2" presStyleIdx="5" presStyleCnt="10"/>
      <dgm:spPr/>
      <dgm:t>
        <a:bodyPr/>
        <a:lstStyle/>
        <a:p>
          <a:endParaRPr lang="es-AR"/>
        </a:p>
      </dgm:t>
    </dgm:pt>
    <dgm:pt modelId="{FDEEB9BD-C3AA-45CF-9312-CE33A701BAA1}" type="pres">
      <dgm:prSet presAssocID="{9631C944-4318-4C46-BF75-8BB7813FA276}" presName="hierRoot2" presStyleCnt="0">
        <dgm:presLayoutVars>
          <dgm:hierBranch val="init"/>
        </dgm:presLayoutVars>
      </dgm:prSet>
      <dgm:spPr/>
    </dgm:pt>
    <dgm:pt modelId="{5A28122D-5E34-4810-9469-6DD21727E148}" type="pres">
      <dgm:prSet presAssocID="{9631C944-4318-4C46-BF75-8BB7813FA276}" presName="rootComposite" presStyleCnt="0"/>
      <dgm:spPr/>
    </dgm:pt>
    <dgm:pt modelId="{9DD86A4E-BCAA-4531-B74B-EEEA6856540A}" type="pres">
      <dgm:prSet presAssocID="{9631C944-4318-4C46-BF75-8BB7813FA276}" presName="rootText" presStyleLbl="node2" presStyleIdx="5" presStyleCnt="10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31419CA9-492F-4F9F-A646-6981C92793C5}" type="pres">
      <dgm:prSet presAssocID="{9631C944-4318-4C46-BF75-8BB7813FA276}" presName="rootConnector" presStyleLbl="node2" presStyleIdx="5" presStyleCnt="10"/>
      <dgm:spPr/>
      <dgm:t>
        <a:bodyPr/>
        <a:lstStyle/>
        <a:p>
          <a:endParaRPr lang="es-AR"/>
        </a:p>
      </dgm:t>
    </dgm:pt>
    <dgm:pt modelId="{B5EB2BC7-1BBE-4290-A723-8F1CF55E0F00}" type="pres">
      <dgm:prSet presAssocID="{9631C944-4318-4C46-BF75-8BB7813FA276}" presName="hierChild4" presStyleCnt="0"/>
      <dgm:spPr/>
    </dgm:pt>
    <dgm:pt modelId="{B2C63895-3980-46B7-8AD6-8E4C9EC244BE}" type="pres">
      <dgm:prSet presAssocID="{9631C944-4318-4C46-BF75-8BB7813FA276}" presName="hierChild5" presStyleCnt="0"/>
      <dgm:spPr/>
    </dgm:pt>
    <dgm:pt modelId="{31C3BF1A-7D85-4256-B041-BD35611EBF25}" type="pres">
      <dgm:prSet presAssocID="{A86CC637-300D-4504-9889-5B9BAC8C456D}" presName="Name37" presStyleLbl="parChTrans1D2" presStyleIdx="6" presStyleCnt="10"/>
      <dgm:spPr/>
      <dgm:t>
        <a:bodyPr/>
        <a:lstStyle/>
        <a:p>
          <a:endParaRPr lang="es-AR"/>
        </a:p>
      </dgm:t>
    </dgm:pt>
    <dgm:pt modelId="{D3108057-48F3-4A8F-A0B0-F989B0B5633C}" type="pres">
      <dgm:prSet presAssocID="{337A7716-CA85-4BFF-A301-0741D5B48130}" presName="hierRoot2" presStyleCnt="0">
        <dgm:presLayoutVars>
          <dgm:hierBranch val="init"/>
        </dgm:presLayoutVars>
      </dgm:prSet>
      <dgm:spPr/>
    </dgm:pt>
    <dgm:pt modelId="{B5D7A2FD-485B-4995-A00B-06A7347FB396}" type="pres">
      <dgm:prSet presAssocID="{337A7716-CA85-4BFF-A301-0741D5B48130}" presName="rootComposite" presStyleCnt="0"/>
      <dgm:spPr/>
    </dgm:pt>
    <dgm:pt modelId="{B583A4C6-261A-4972-B31D-116A788FB76E}" type="pres">
      <dgm:prSet presAssocID="{337A7716-CA85-4BFF-A301-0741D5B48130}" presName="rootText" presStyleLbl="node2" presStyleIdx="6" presStyleCnt="10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9133DCF6-6988-44CF-A9EC-7A811B104C86}" type="pres">
      <dgm:prSet presAssocID="{337A7716-CA85-4BFF-A301-0741D5B48130}" presName="rootConnector" presStyleLbl="node2" presStyleIdx="6" presStyleCnt="10"/>
      <dgm:spPr/>
      <dgm:t>
        <a:bodyPr/>
        <a:lstStyle/>
        <a:p>
          <a:endParaRPr lang="es-AR"/>
        </a:p>
      </dgm:t>
    </dgm:pt>
    <dgm:pt modelId="{02FC82B3-C7F4-440E-BEAD-11421C5B77BD}" type="pres">
      <dgm:prSet presAssocID="{337A7716-CA85-4BFF-A301-0741D5B48130}" presName="hierChild4" presStyleCnt="0"/>
      <dgm:spPr/>
    </dgm:pt>
    <dgm:pt modelId="{4DB681AC-145F-4368-A780-7EB12AB23249}" type="pres">
      <dgm:prSet presAssocID="{337A7716-CA85-4BFF-A301-0741D5B48130}" presName="hierChild5" presStyleCnt="0"/>
      <dgm:spPr/>
    </dgm:pt>
    <dgm:pt modelId="{144D20AF-95F8-4D5F-B534-9EF73C072781}" type="pres">
      <dgm:prSet presAssocID="{F53061DF-95CB-4A1A-8C3B-A9A063F9A3DF}" presName="Name37" presStyleLbl="parChTrans1D2" presStyleIdx="7" presStyleCnt="10"/>
      <dgm:spPr/>
      <dgm:t>
        <a:bodyPr/>
        <a:lstStyle/>
        <a:p>
          <a:endParaRPr lang="es-AR"/>
        </a:p>
      </dgm:t>
    </dgm:pt>
    <dgm:pt modelId="{2E88633C-A714-45DC-B623-3BB14B9D137C}" type="pres">
      <dgm:prSet presAssocID="{A0A2E101-702D-41BA-89D2-36AAEAE85BC5}" presName="hierRoot2" presStyleCnt="0">
        <dgm:presLayoutVars>
          <dgm:hierBranch val="init"/>
        </dgm:presLayoutVars>
      </dgm:prSet>
      <dgm:spPr/>
    </dgm:pt>
    <dgm:pt modelId="{AEC9493E-1D48-47DC-A297-8679CD2FE103}" type="pres">
      <dgm:prSet presAssocID="{A0A2E101-702D-41BA-89D2-36AAEAE85BC5}" presName="rootComposite" presStyleCnt="0"/>
      <dgm:spPr/>
    </dgm:pt>
    <dgm:pt modelId="{487B1137-7C4B-4FD3-A1D6-2950EAAA1A26}" type="pres">
      <dgm:prSet presAssocID="{A0A2E101-702D-41BA-89D2-36AAEAE85BC5}" presName="rootText" presStyleLbl="node2" presStyleIdx="7" presStyleCnt="10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56D8D462-7EC4-47B1-81A7-7707787F16F6}" type="pres">
      <dgm:prSet presAssocID="{A0A2E101-702D-41BA-89D2-36AAEAE85BC5}" presName="rootConnector" presStyleLbl="node2" presStyleIdx="7" presStyleCnt="10"/>
      <dgm:spPr/>
      <dgm:t>
        <a:bodyPr/>
        <a:lstStyle/>
        <a:p>
          <a:endParaRPr lang="es-AR"/>
        </a:p>
      </dgm:t>
    </dgm:pt>
    <dgm:pt modelId="{E2CAB053-3C3B-455A-92EB-66B086F21274}" type="pres">
      <dgm:prSet presAssocID="{A0A2E101-702D-41BA-89D2-36AAEAE85BC5}" presName="hierChild4" presStyleCnt="0"/>
      <dgm:spPr/>
    </dgm:pt>
    <dgm:pt modelId="{AF602329-FD7E-47FD-94D1-600705A6D0F9}" type="pres">
      <dgm:prSet presAssocID="{A0A2E101-702D-41BA-89D2-36AAEAE85BC5}" presName="hierChild5" presStyleCnt="0"/>
      <dgm:spPr/>
    </dgm:pt>
    <dgm:pt modelId="{538175F1-255A-403F-8705-65F0A8A48476}" type="pres">
      <dgm:prSet presAssocID="{4F47797D-2112-4D30-853F-5A15241DC90F}" presName="Name37" presStyleLbl="parChTrans1D2" presStyleIdx="8" presStyleCnt="10"/>
      <dgm:spPr/>
      <dgm:t>
        <a:bodyPr/>
        <a:lstStyle/>
        <a:p>
          <a:endParaRPr lang="es-AR"/>
        </a:p>
      </dgm:t>
    </dgm:pt>
    <dgm:pt modelId="{08D8B4B9-F5C2-45D5-90B4-5BD8CCCA7EB8}" type="pres">
      <dgm:prSet presAssocID="{D0999F5A-2457-4B0B-8752-6D0223246E95}" presName="hierRoot2" presStyleCnt="0">
        <dgm:presLayoutVars>
          <dgm:hierBranch val="init"/>
        </dgm:presLayoutVars>
      </dgm:prSet>
      <dgm:spPr/>
    </dgm:pt>
    <dgm:pt modelId="{F1F89D2C-7AE9-410B-B92F-1C90BDF31E1A}" type="pres">
      <dgm:prSet presAssocID="{D0999F5A-2457-4B0B-8752-6D0223246E95}" presName="rootComposite" presStyleCnt="0"/>
      <dgm:spPr/>
    </dgm:pt>
    <dgm:pt modelId="{0FE03F9D-511F-43F5-9C2E-39643D42C660}" type="pres">
      <dgm:prSet presAssocID="{D0999F5A-2457-4B0B-8752-6D0223246E95}" presName="rootText" presStyleLbl="node2" presStyleIdx="8" presStyleCnt="10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6CC2F7D0-A858-4BB2-9117-D8624962CA1E}" type="pres">
      <dgm:prSet presAssocID="{D0999F5A-2457-4B0B-8752-6D0223246E95}" presName="rootConnector" presStyleLbl="node2" presStyleIdx="8" presStyleCnt="10"/>
      <dgm:spPr/>
      <dgm:t>
        <a:bodyPr/>
        <a:lstStyle/>
        <a:p>
          <a:endParaRPr lang="es-AR"/>
        </a:p>
      </dgm:t>
    </dgm:pt>
    <dgm:pt modelId="{092DB1CC-6601-4792-BC79-D4F11E424916}" type="pres">
      <dgm:prSet presAssocID="{D0999F5A-2457-4B0B-8752-6D0223246E95}" presName="hierChild4" presStyleCnt="0"/>
      <dgm:spPr/>
    </dgm:pt>
    <dgm:pt modelId="{34FF1BB3-B65F-41B6-B09F-1256B1E35CC9}" type="pres">
      <dgm:prSet presAssocID="{D0999F5A-2457-4B0B-8752-6D0223246E95}" presName="hierChild5" presStyleCnt="0"/>
      <dgm:spPr/>
    </dgm:pt>
    <dgm:pt modelId="{09936847-C347-4D9F-8176-09C0AC5E9FB1}" type="pres">
      <dgm:prSet presAssocID="{30E93810-2024-4783-AFFE-4EFCF7D19614}" presName="Name37" presStyleLbl="parChTrans1D2" presStyleIdx="9" presStyleCnt="10"/>
      <dgm:spPr/>
      <dgm:t>
        <a:bodyPr/>
        <a:lstStyle/>
        <a:p>
          <a:endParaRPr lang="es-AR"/>
        </a:p>
      </dgm:t>
    </dgm:pt>
    <dgm:pt modelId="{227E0FAB-0B43-411B-A077-45C9EDE51D78}" type="pres">
      <dgm:prSet presAssocID="{9D469008-8C7E-40FB-B07C-8AB07BA0F23A}" presName="hierRoot2" presStyleCnt="0">
        <dgm:presLayoutVars>
          <dgm:hierBranch val="init"/>
        </dgm:presLayoutVars>
      </dgm:prSet>
      <dgm:spPr/>
    </dgm:pt>
    <dgm:pt modelId="{47978D57-267E-47F3-9F61-2685A30E7131}" type="pres">
      <dgm:prSet presAssocID="{9D469008-8C7E-40FB-B07C-8AB07BA0F23A}" presName="rootComposite" presStyleCnt="0"/>
      <dgm:spPr/>
    </dgm:pt>
    <dgm:pt modelId="{3BCB9B80-543E-494B-B0FB-8726FFA5643E}" type="pres">
      <dgm:prSet presAssocID="{9D469008-8C7E-40FB-B07C-8AB07BA0F23A}" presName="rootText" presStyleLbl="node2" presStyleIdx="9" presStyleCnt="10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C0FE79C1-7986-49DD-9CFE-9745581619FC}" type="pres">
      <dgm:prSet presAssocID="{9D469008-8C7E-40FB-B07C-8AB07BA0F23A}" presName="rootConnector" presStyleLbl="node2" presStyleIdx="9" presStyleCnt="10"/>
      <dgm:spPr/>
      <dgm:t>
        <a:bodyPr/>
        <a:lstStyle/>
        <a:p>
          <a:endParaRPr lang="es-AR"/>
        </a:p>
      </dgm:t>
    </dgm:pt>
    <dgm:pt modelId="{C8BDFE0F-A257-4C5E-BC55-4334EDFC51B2}" type="pres">
      <dgm:prSet presAssocID="{9D469008-8C7E-40FB-B07C-8AB07BA0F23A}" presName="hierChild4" presStyleCnt="0"/>
      <dgm:spPr/>
    </dgm:pt>
    <dgm:pt modelId="{2526F4FE-58D7-4E7A-A5CC-66E700BA31E8}" type="pres">
      <dgm:prSet presAssocID="{9D469008-8C7E-40FB-B07C-8AB07BA0F23A}" presName="hierChild5" presStyleCnt="0"/>
      <dgm:spPr/>
    </dgm:pt>
    <dgm:pt modelId="{C6FDE85F-6934-49FA-BF9D-A8A465FC55C0}" type="pres">
      <dgm:prSet presAssocID="{64B6B681-EA44-4DB5-94B6-F5C9427962BF}" presName="hierChild3" presStyleCnt="0"/>
      <dgm:spPr/>
    </dgm:pt>
  </dgm:ptLst>
  <dgm:cxnLst>
    <dgm:cxn modelId="{F5B9A382-81D1-42BE-B5BA-B6617E0E2C50}" type="presOf" srcId="{47E3169A-C051-40E5-8559-3DC56B829053}" destId="{2EDD5814-7CE0-4B3D-8541-D36D0EA8B1D3}" srcOrd="1" destOrd="0" presId="urn:microsoft.com/office/officeart/2005/8/layout/orgChart1"/>
    <dgm:cxn modelId="{9F0C687B-CE9A-4898-ADDE-E26657510D05}" type="presOf" srcId="{9D469008-8C7E-40FB-B07C-8AB07BA0F23A}" destId="{3BCB9B80-543E-494B-B0FB-8726FFA5643E}" srcOrd="0" destOrd="0" presId="urn:microsoft.com/office/officeart/2005/8/layout/orgChart1"/>
    <dgm:cxn modelId="{967A6281-68B4-4549-90AB-A8E9F20DCBDE}" srcId="{64B6B681-EA44-4DB5-94B6-F5C9427962BF}" destId="{9D469008-8C7E-40FB-B07C-8AB07BA0F23A}" srcOrd="9" destOrd="0" parTransId="{30E93810-2024-4783-AFFE-4EFCF7D19614}" sibTransId="{6DAAF855-8D1C-4845-BC7D-6F39C9C4994B}"/>
    <dgm:cxn modelId="{560BBA5C-5D0B-4583-AFC4-AC2CF3308CEC}" type="presOf" srcId="{D0999F5A-2457-4B0B-8752-6D0223246E95}" destId="{0FE03F9D-511F-43F5-9C2E-39643D42C660}" srcOrd="0" destOrd="0" presId="urn:microsoft.com/office/officeart/2005/8/layout/orgChart1"/>
    <dgm:cxn modelId="{F8208FF7-48AE-4D83-A6CF-A3E3E2BBD7B1}" type="presOf" srcId="{A52C90CE-99C0-4A3C-96A4-AC98863E60E2}" destId="{91845CFA-735D-498F-902B-D20AA1830097}" srcOrd="0" destOrd="0" presId="urn:microsoft.com/office/officeart/2005/8/layout/orgChart1"/>
    <dgm:cxn modelId="{21AA7C6A-0174-4DB6-84ED-53B151342C26}" type="presOf" srcId="{64B6B681-EA44-4DB5-94B6-F5C9427962BF}" destId="{71270392-99DC-4ED7-A3F5-49ACC29952CE}" srcOrd="1" destOrd="0" presId="urn:microsoft.com/office/officeart/2005/8/layout/orgChart1"/>
    <dgm:cxn modelId="{9630FE47-9DE2-47F4-887A-5D66F2299EF9}" type="presOf" srcId="{F34BDD0E-C38E-4881-875A-DD220B4DE1D0}" destId="{833067CC-0C0C-46B0-8210-B8FF08D8E195}" srcOrd="0" destOrd="0" presId="urn:microsoft.com/office/officeart/2005/8/layout/orgChart1"/>
    <dgm:cxn modelId="{6ACFB0D4-DA0F-4EC7-B829-A17DFFF794A4}" type="presOf" srcId="{A0A2E101-702D-41BA-89D2-36AAEAE85BC5}" destId="{56D8D462-7EC4-47B1-81A7-7707787F16F6}" srcOrd="1" destOrd="0" presId="urn:microsoft.com/office/officeart/2005/8/layout/orgChart1"/>
    <dgm:cxn modelId="{AC88E300-B44E-4CFD-92C7-772DF60FD237}" srcId="{64B6B681-EA44-4DB5-94B6-F5C9427962BF}" destId="{CEDCF1C8-5DA4-47B0-999C-EA641CB516EA}" srcOrd="2" destOrd="0" parTransId="{F34BDD0E-C38E-4881-875A-DD220B4DE1D0}" sibTransId="{D1F84A6B-9211-4FCD-B328-D58CC870C2A7}"/>
    <dgm:cxn modelId="{8576147D-0AE2-4BB8-9627-DC628E9CDEA6}" type="presOf" srcId="{904C2008-91B9-4304-B448-B12339AEE430}" destId="{4AE13FCB-B032-457E-A61E-ABBFF2A32384}" srcOrd="0" destOrd="0" presId="urn:microsoft.com/office/officeart/2005/8/layout/orgChart1"/>
    <dgm:cxn modelId="{9E285B43-8F9B-407A-9FF2-15B26E1F513A}" type="presOf" srcId="{30E93810-2024-4783-AFFE-4EFCF7D19614}" destId="{09936847-C347-4D9F-8176-09C0AC5E9FB1}" srcOrd="0" destOrd="0" presId="urn:microsoft.com/office/officeart/2005/8/layout/orgChart1"/>
    <dgm:cxn modelId="{A97E95D2-01AA-4F11-B93D-ADD9FDF4DF08}" type="presOf" srcId="{B06D79FF-BD1E-46C9-ADD0-AF5626EBBF28}" destId="{794CE92A-6FF7-4882-ABCE-BF66BA912B08}" srcOrd="1" destOrd="0" presId="urn:microsoft.com/office/officeart/2005/8/layout/orgChart1"/>
    <dgm:cxn modelId="{2571EC60-8533-4250-94D9-EA39167154E3}" srcId="{64B6B681-EA44-4DB5-94B6-F5C9427962BF}" destId="{9631C944-4318-4C46-BF75-8BB7813FA276}" srcOrd="5" destOrd="0" parTransId="{01C2E48F-074D-4CC3-9D87-4CF1CB6043EF}" sibTransId="{E35C585B-BA6D-4036-9480-DE4642D7937F}"/>
    <dgm:cxn modelId="{5030469B-18FF-4037-ABCB-2121A7ACC4C8}" srcId="{64B6B681-EA44-4DB5-94B6-F5C9427962BF}" destId="{D0999F5A-2457-4B0B-8752-6D0223246E95}" srcOrd="8" destOrd="0" parTransId="{4F47797D-2112-4D30-853F-5A15241DC90F}" sibTransId="{B73BAB7C-4815-45C4-9715-739AF8703499}"/>
    <dgm:cxn modelId="{0C984142-C178-41C4-8E6F-0CCEC8630B5D}" type="presOf" srcId="{CEDCF1C8-5DA4-47B0-999C-EA641CB516EA}" destId="{75485857-8206-40DD-B605-9B94EC0EC085}" srcOrd="0" destOrd="0" presId="urn:microsoft.com/office/officeart/2005/8/layout/orgChart1"/>
    <dgm:cxn modelId="{58FD2F90-2D00-46EA-B67C-C3D11CD8FD14}" srcId="{64B6B681-EA44-4DB5-94B6-F5C9427962BF}" destId="{B06D79FF-BD1E-46C9-ADD0-AF5626EBBF28}" srcOrd="3" destOrd="0" parTransId="{A52C90CE-99C0-4A3C-96A4-AC98863E60E2}" sibTransId="{C923D281-22BA-4C8C-B201-3F6DE8A8C496}"/>
    <dgm:cxn modelId="{7E494EEB-0B68-4D84-A72B-037EA26A1679}" srcId="{64B6B681-EA44-4DB5-94B6-F5C9427962BF}" destId="{337A7716-CA85-4BFF-A301-0741D5B48130}" srcOrd="6" destOrd="0" parTransId="{A86CC637-300D-4504-9889-5B9BAC8C456D}" sibTransId="{8330F01F-1FB9-4F25-935B-5B4300B1910C}"/>
    <dgm:cxn modelId="{A1C8992B-9E6A-4019-A461-A8F338E83264}" type="presOf" srcId="{337A7716-CA85-4BFF-A301-0741D5B48130}" destId="{9133DCF6-6988-44CF-A9EC-7A811B104C86}" srcOrd="1" destOrd="0" presId="urn:microsoft.com/office/officeart/2005/8/layout/orgChart1"/>
    <dgm:cxn modelId="{AE9EEA4E-3E68-4420-A74E-AD727922CB16}" type="presOf" srcId="{0D2DED1D-9A36-4F56-9A51-7367412A795F}" destId="{655E4AFE-0F3F-45F8-8177-365A9566442E}" srcOrd="0" destOrd="0" presId="urn:microsoft.com/office/officeart/2005/8/layout/orgChart1"/>
    <dgm:cxn modelId="{B23263D7-2EAE-4A6F-B9BE-83633816F805}" type="presOf" srcId="{A0A2E101-702D-41BA-89D2-36AAEAE85BC5}" destId="{487B1137-7C4B-4FD3-A1D6-2950EAAA1A26}" srcOrd="0" destOrd="0" presId="urn:microsoft.com/office/officeart/2005/8/layout/orgChart1"/>
    <dgm:cxn modelId="{52554651-E980-4D3B-A060-E6029C24B6DC}" type="presOf" srcId="{86F4C825-2AAF-4D90-A184-EEFA707D2282}" destId="{F5573B9F-89CF-466A-8192-1E909A2A90C3}" srcOrd="1" destOrd="0" presId="urn:microsoft.com/office/officeart/2005/8/layout/orgChart1"/>
    <dgm:cxn modelId="{C09D30A8-B66B-4BBD-99AD-C94CFE1C2B24}" type="presOf" srcId="{9631C944-4318-4C46-BF75-8BB7813FA276}" destId="{9DD86A4E-BCAA-4531-B74B-EEEA6856540A}" srcOrd="0" destOrd="0" presId="urn:microsoft.com/office/officeart/2005/8/layout/orgChart1"/>
    <dgm:cxn modelId="{277FF91B-0BC1-4DF2-969E-FB11D0F33227}" type="presOf" srcId="{68AC2AEB-38DB-4FDA-98F2-B88CD8FC5FE7}" destId="{263AB0D1-9CA6-44A4-9A96-0FD11FD27F72}" srcOrd="0" destOrd="0" presId="urn:microsoft.com/office/officeart/2005/8/layout/orgChart1"/>
    <dgm:cxn modelId="{F999E4E5-7697-4C64-8C3D-9AD10FDCE8AB}" type="presOf" srcId="{A86CC637-300D-4504-9889-5B9BAC8C456D}" destId="{31C3BF1A-7D85-4256-B041-BD35611EBF25}" srcOrd="0" destOrd="0" presId="urn:microsoft.com/office/officeart/2005/8/layout/orgChart1"/>
    <dgm:cxn modelId="{5B4A6A3A-21E1-48F7-9559-DC8F3A854A04}" type="presOf" srcId="{9D469008-8C7E-40FB-B07C-8AB07BA0F23A}" destId="{C0FE79C1-7986-49DD-9CFE-9745581619FC}" srcOrd="1" destOrd="0" presId="urn:microsoft.com/office/officeart/2005/8/layout/orgChart1"/>
    <dgm:cxn modelId="{43A03158-E056-4308-9C4E-263661AA6AF3}" type="presOf" srcId="{CEDCF1C8-5DA4-47B0-999C-EA641CB516EA}" destId="{065AF824-D819-412A-9614-98AD8D9E6B3A}" srcOrd="1" destOrd="0" presId="urn:microsoft.com/office/officeart/2005/8/layout/orgChart1"/>
    <dgm:cxn modelId="{FBD2273D-2386-4488-8230-CD45DCD018FA}" type="presOf" srcId="{B06D79FF-BD1E-46C9-ADD0-AF5626EBBF28}" destId="{E8D82073-31A5-4153-BF95-38E059BE4B19}" srcOrd="0" destOrd="0" presId="urn:microsoft.com/office/officeart/2005/8/layout/orgChart1"/>
    <dgm:cxn modelId="{C7CA9C84-E2E4-470C-B848-3DAFA87ECF2F}" type="presOf" srcId="{9631C944-4318-4C46-BF75-8BB7813FA276}" destId="{31419CA9-492F-4F9F-A646-6981C92793C5}" srcOrd="1" destOrd="0" presId="urn:microsoft.com/office/officeart/2005/8/layout/orgChart1"/>
    <dgm:cxn modelId="{C1FFD5D0-0531-48A6-AD94-F832BDEB9A97}" srcId="{64B6B681-EA44-4DB5-94B6-F5C9427962BF}" destId="{47E3169A-C051-40E5-8559-3DC56B829053}" srcOrd="1" destOrd="0" parTransId="{68AC2AEB-38DB-4FDA-98F2-B88CD8FC5FE7}" sibTransId="{5F34C731-B3A3-4A76-9371-AB27633F9607}"/>
    <dgm:cxn modelId="{A7C8527B-C65F-4859-8FA2-F592C185F84C}" srcId="{64B6B681-EA44-4DB5-94B6-F5C9427962BF}" destId="{86F4C825-2AAF-4D90-A184-EEFA707D2282}" srcOrd="4" destOrd="0" parTransId="{14457315-8AF3-4443-A1DF-ABA92FF8AC9A}" sibTransId="{92D30691-D4B1-499F-8D5B-A5E784499A70}"/>
    <dgm:cxn modelId="{4704D066-2FC0-41DA-89D0-B7F5BADCA7EA}" type="presOf" srcId="{14457315-8AF3-4443-A1DF-ABA92FF8AC9A}" destId="{5557D7B8-FDC2-4203-9CDC-2258F3A68CE9}" srcOrd="0" destOrd="0" presId="urn:microsoft.com/office/officeart/2005/8/layout/orgChart1"/>
    <dgm:cxn modelId="{A21117C3-AB0C-49C9-9160-6245EC3D7C8A}" type="presOf" srcId="{01C2E48F-074D-4CC3-9D87-4CF1CB6043EF}" destId="{3E39D61E-0D05-4871-9B1C-3CD0DE386AE7}" srcOrd="0" destOrd="0" presId="urn:microsoft.com/office/officeart/2005/8/layout/orgChart1"/>
    <dgm:cxn modelId="{B07AEA5C-96E5-4D38-9D58-C8D5DD1DAB96}" srcId="{904C2008-91B9-4304-B448-B12339AEE430}" destId="{64B6B681-EA44-4DB5-94B6-F5C9427962BF}" srcOrd="0" destOrd="0" parTransId="{15054D38-F9A3-4B89-9B33-629347A529A9}" sibTransId="{82AD3695-9573-42A7-B4A2-003C3A2CAEBC}"/>
    <dgm:cxn modelId="{65DAE176-C877-41C3-9F8F-FB7857D6E433}" type="presOf" srcId="{64B6B681-EA44-4DB5-94B6-F5C9427962BF}" destId="{2411EF68-598D-435A-8449-6A495E3B7CBC}" srcOrd="0" destOrd="0" presId="urn:microsoft.com/office/officeart/2005/8/layout/orgChart1"/>
    <dgm:cxn modelId="{5ECE47CF-5553-4C28-8985-FBC9CA9E9F79}" srcId="{64B6B681-EA44-4DB5-94B6-F5C9427962BF}" destId="{0D2DED1D-9A36-4F56-9A51-7367412A795F}" srcOrd="0" destOrd="0" parTransId="{D0CE3937-6AE3-4AA9-BCE6-A73677BDFBDB}" sibTransId="{15B06674-D255-40FA-8DFF-A3821A022FD8}"/>
    <dgm:cxn modelId="{FEB36C98-E58E-4827-BD6E-D24D2536BDE0}" srcId="{64B6B681-EA44-4DB5-94B6-F5C9427962BF}" destId="{A0A2E101-702D-41BA-89D2-36AAEAE85BC5}" srcOrd="7" destOrd="0" parTransId="{F53061DF-95CB-4A1A-8C3B-A9A063F9A3DF}" sibTransId="{98146A4C-97DC-4CA3-8BCB-B6B3A768A501}"/>
    <dgm:cxn modelId="{FFFBFC6B-5096-40BF-A686-B6F653E43BB8}" type="presOf" srcId="{337A7716-CA85-4BFF-A301-0741D5B48130}" destId="{B583A4C6-261A-4972-B31D-116A788FB76E}" srcOrd="0" destOrd="0" presId="urn:microsoft.com/office/officeart/2005/8/layout/orgChart1"/>
    <dgm:cxn modelId="{954FEA44-28AD-47E4-9690-FFFF904AAD38}" type="presOf" srcId="{4F47797D-2112-4D30-853F-5A15241DC90F}" destId="{538175F1-255A-403F-8705-65F0A8A48476}" srcOrd="0" destOrd="0" presId="urn:microsoft.com/office/officeart/2005/8/layout/orgChart1"/>
    <dgm:cxn modelId="{F88D9E17-9131-4E75-B50C-CBE624DA0472}" type="presOf" srcId="{86F4C825-2AAF-4D90-A184-EEFA707D2282}" destId="{78B5C91E-DC56-40AB-9E39-2BBFC5F5440D}" srcOrd="0" destOrd="0" presId="urn:microsoft.com/office/officeart/2005/8/layout/orgChart1"/>
    <dgm:cxn modelId="{9B517D2E-7BA8-4686-BD43-302C84DC2A42}" type="presOf" srcId="{0D2DED1D-9A36-4F56-9A51-7367412A795F}" destId="{076EFE1F-4658-4A22-B482-A6FB1B16B9C3}" srcOrd="1" destOrd="0" presId="urn:microsoft.com/office/officeart/2005/8/layout/orgChart1"/>
    <dgm:cxn modelId="{818E77D5-9F3D-4090-914E-7477DA0ADD12}" type="presOf" srcId="{47E3169A-C051-40E5-8559-3DC56B829053}" destId="{DF0CFA03-150A-4D44-9084-30AC427E3D73}" srcOrd="0" destOrd="0" presId="urn:microsoft.com/office/officeart/2005/8/layout/orgChart1"/>
    <dgm:cxn modelId="{E199DF5E-248E-4287-88E8-B33FB1583435}" type="presOf" srcId="{D0CE3937-6AE3-4AA9-BCE6-A73677BDFBDB}" destId="{E0AE1043-1C3D-4356-937D-660F86654005}" srcOrd="0" destOrd="0" presId="urn:microsoft.com/office/officeart/2005/8/layout/orgChart1"/>
    <dgm:cxn modelId="{B9D79EB1-C923-4CD8-82C0-94A67753ECD2}" type="presOf" srcId="{D0999F5A-2457-4B0B-8752-6D0223246E95}" destId="{6CC2F7D0-A858-4BB2-9117-D8624962CA1E}" srcOrd="1" destOrd="0" presId="urn:microsoft.com/office/officeart/2005/8/layout/orgChart1"/>
    <dgm:cxn modelId="{BA477BC2-086B-4420-BC53-BBB455E53976}" type="presOf" srcId="{F53061DF-95CB-4A1A-8C3B-A9A063F9A3DF}" destId="{144D20AF-95F8-4D5F-B534-9EF73C072781}" srcOrd="0" destOrd="0" presId="urn:microsoft.com/office/officeart/2005/8/layout/orgChart1"/>
    <dgm:cxn modelId="{FC52F750-FDB7-4128-8A90-A265352D637D}" type="presParOf" srcId="{4AE13FCB-B032-457E-A61E-ABBFF2A32384}" destId="{88A74598-8EEE-4F3D-8E83-89CBB4A8F95F}" srcOrd="0" destOrd="0" presId="urn:microsoft.com/office/officeart/2005/8/layout/orgChart1"/>
    <dgm:cxn modelId="{41E83BA8-1638-43D1-B49C-D62A98067E9E}" type="presParOf" srcId="{88A74598-8EEE-4F3D-8E83-89CBB4A8F95F}" destId="{24C3197E-98AF-4DE6-B8E0-ADC2AED644A6}" srcOrd="0" destOrd="0" presId="urn:microsoft.com/office/officeart/2005/8/layout/orgChart1"/>
    <dgm:cxn modelId="{A951A06D-E554-4A56-BEAF-D928768E3012}" type="presParOf" srcId="{24C3197E-98AF-4DE6-B8E0-ADC2AED644A6}" destId="{2411EF68-598D-435A-8449-6A495E3B7CBC}" srcOrd="0" destOrd="0" presId="urn:microsoft.com/office/officeart/2005/8/layout/orgChart1"/>
    <dgm:cxn modelId="{21769E88-889E-4544-9C97-465F60AD696A}" type="presParOf" srcId="{24C3197E-98AF-4DE6-B8E0-ADC2AED644A6}" destId="{71270392-99DC-4ED7-A3F5-49ACC29952CE}" srcOrd="1" destOrd="0" presId="urn:microsoft.com/office/officeart/2005/8/layout/orgChart1"/>
    <dgm:cxn modelId="{1C71043E-B360-43B0-BCD6-5D774E785A39}" type="presParOf" srcId="{88A74598-8EEE-4F3D-8E83-89CBB4A8F95F}" destId="{FE4D4A74-B8D9-49E4-AED7-76AEE3EEEEE8}" srcOrd="1" destOrd="0" presId="urn:microsoft.com/office/officeart/2005/8/layout/orgChart1"/>
    <dgm:cxn modelId="{FBD1074E-E76F-43B2-A645-E66C7957CA56}" type="presParOf" srcId="{FE4D4A74-B8D9-49E4-AED7-76AEE3EEEEE8}" destId="{E0AE1043-1C3D-4356-937D-660F86654005}" srcOrd="0" destOrd="0" presId="urn:microsoft.com/office/officeart/2005/8/layout/orgChart1"/>
    <dgm:cxn modelId="{C8F372C4-DFBB-4D3D-98AD-4B3482AAF547}" type="presParOf" srcId="{FE4D4A74-B8D9-49E4-AED7-76AEE3EEEEE8}" destId="{3E72ACC0-C535-4715-AFE7-C8E212ACB2FE}" srcOrd="1" destOrd="0" presId="urn:microsoft.com/office/officeart/2005/8/layout/orgChart1"/>
    <dgm:cxn modelId="{D6436C44-41B6-464C-BE0C-8845F2931E95}" type="presParOf" srcId="{3E72ACC0-C535-4715-AFE7-C8E212ACB2FE}" destId="{70FF6388-62CB-4D66-922A-2959EF11311A}" srcOrd="0" destOrd="0" presId="urn:microsoft.com/office/officeart/2005/8/layout/orgChart1"/>
    <dgm:cxn modelId="{1D36D229-E5C7-4DE7-9B29-45222D9950C6}" type="presParOf" srcId="{70FF6388-62CB-4D66-922A-2959EF11311A}" destId="{655E4AFE-0F3F-45F8-8177-365A9566442E}" srcOrd="0" destOrd="0" presId="urn:microsoft.com/office/officeart/2005/8/layout/orgChart1"/>
    <dgm:cxn modelId="{18843CBF-ABF4-486C-ADD7-BD8F4E5C71BA}" type="presParOf" srcId="{70FF6388-62CB-4D66-922A-2959EF11311A}" destId="{076EFE1F-4658-4A22-B482-A6FB1B16B9C3}" srcOrd="1" destOrd="0" presId="urn:microsoft.com/office/officeart/2005/8/layout/orgChart1"/>
    <dgm:cxn modelId="{07D928B0-B5C4-4737-A4AD-33866AA29B97}" type="presParOf" srcId="{3E72ACC0-C535-4715-AFE7-C8E212ACB2FE}" destId="{A8E38A8F-9749-431C-B0B9-47C00095655B}" srcOrd="1" destOrd="0" presId="urn:microsoft.com/office/officeart/2005/8/layout/orgChart1"/>
    <dgm:cxn modelId="{7846B5CB-9CF3-45F1-B588-3C170DAC6451}" type="presParOf" srcId="{3E72ACC0-C535-4715-AFE7-C8E212ACB2FE}" destId="{591FF3A5-12BF-4A08-9202-1A5CE149B1EC}" srcOrd="2" destOrd="0" presId="urn:microsoft.com/office/officeart/2005/8/layout/orgChart1"/>
    <dgm:cxn modelId="{F2709A31-22F3-4C12-941F-3BBC4C7F85D0}" type="presParOf" srcId="{FE4D4A74-B8D9-49E4-AED7-76AEE3EEEEE8}" destId="{263AB0D1-9CA6-44A4-9A96-0FD11FD27F72}" srcOrd="2" destOrd="0" presId="urn:microsoft.com/office/officeart/2005/8/layout/orgChart1"/>
    <dgm:cxn modelId="{3722C91E-29E7-46E7-A183-6A16C68414E3}" type="presParOf" srcId="{FE4D4A74-B8D9-49E4-AED7-76AEE3EEEEE8}" destId="{08A33EE9-2404-4EA3-9ADC-8F0CB60D2A81}" srcOrd="3" destOrd="0" presId="urn:microsoft.com/office/officeart/2005/8/layout/orgChart1"/>
    <dgm:cxn modelId="{2BA9B6E5-3927-471D-9F25-1AA4F75D46DD}" type="presParOf" srcId="{08A33EE9-2404-4EA3-9ADC-8F0CB60D2A81}" destId="{20564418-F443-4F86-BA3C-B4361A626245}" srcOrd="0" destOrd="0" presId="urn:microsoft.com/office/officeart/2005/8/layout/orgChart1"/>
    <dgm:cxn modelId="{C499ED9A-4FEB-44AE-A2C5-91ABCD953B6D}" type="presParOf" srcId="{20564418-F443-4F86-BA3C-B4361A626245}" destId="{DF0CFA03-150A-4D44-9084-30AC427E3D73}" srcOrd="0" destOrd="0" presId="urn:microsoft.com/office/officeart/2005/8/layout/orgChart1"/>
    <dgm:cxn modelId="{403FCD0E-35DD-417B-8F74-B2A6FE551989}" type="presParOf" srcId="{20564418-F443-4F86-BA3C-B4361A626245}" destId="{2EDD5814-7CE0-4B3D-8541-D36D0EA8B1D3}" srcOrd="1" destOrd="0" presId="urn:microsoft.com/office/officeart/2005/8/layout/orgChart1"/>
    <dgm:cxn modelId="{0B390DD0-FF4F-4EEB-B7D8-84573ADC191B}" type="presParOf" srcId="{08A33EE9-2404-4EA3-9ADC-8F0CB60D2A81}" destId="{DCFA4E03-77E7-4784-AE3A-F5B58F8B6BEF}" srcOrd="1" destOrd="0" presId="urn:microsoft.com/office/officeart/2005/8/layout/orgChart1"/>
    <dgm:cxn modelId="{8B1C520F-BE83-4AEE-B43C-64D55B144A82}" type="presParOf" srcId="{08A33EE9-2404-4EA3-9ADC-8F0CB60D2A81}" destId="{15C0B03F-2831-4891-84AD-2D894BC3201C}" srcOrd="2" destOrd="0" presId="urn:microsoft.com/office/officeart/2005/8/layout/orgChart1"/>
    <dgm:cxn modelId="{E34C9AC8-1C5B-4447-932B-7FE6D1638C75}" type="presParOf" srcId="{FE4D4A74-B8D9-49E4-AED7-76AEE3EEEEE8}" destId="{833067CC-0C0C-46B0-8210-B8FF08D8E195}" srcOrd="4" destOrd="0" presId="urn:microsoft.com/office/officeart/2005/8/layout/orgChart1"/>
    <dgm:cxn modelId="{6AC8CEDA-9A8C-4F09-9D92-1739D1CA0765}" type="presParOf" srcId="{FE4D4A74-B8D9-49E4-AED7-76AEE3EEEEE8}" destId="{12B21EC0-FC79-4120-AE8A-3012CDED35BA}" srcOrd="5" destOrd="0" presId="urn:microsoft.com/office/officeart/2005/8/layout/orgChart1"/>
    <dgm:cxn modelId="{F98C6856-4614-4B01-AB57-82C5D18AB96D}" type="presParOf" srcId="{12B21EC0-FC79-4120-AE8A-3012CDED35BA}" destId="{3829EDE6-7C45-4859-8D90-66A5E7E26AC5}" srcOrd="0" destOrd="0" presId="urn:microsoft.com/office/officeart/2005/8/layout/orgChart1"/>
    <dgm:cxn modelId="{FD6F0C77-047A-4CFB-9F69-A883356FD125}" type="presParOf" srcId="{3829EDE6-7C45-4859-8D90-66A5E7E26AC5}" destId="{75485857-8206-40DD-B605-9B94EC0EC085}" srcOrd="0" destOrd="0" presId="urn:microsoft.com/office/officeart/2005/8/layout/orgChart1"/>
    <dgm:cxn modelId="{6F2D3C76-3F2D-44C4-8ED0-C0CDB023A939}" type="presParOf" srcId="{3829EDE6-7C45-4859-8D90-66A5E7E26AC5}" destId="{065AF824-D819-412A-9614-98AD8D9E6B3A}" srcOrd="1" destOrd="0" presId="urn:microsoft.com/office/officeart/2005/8/layout/orgChart1"/>
    <dgm:cxn modelId="{F02DB5C4-0BCE-4DA2-8CBF-33318A6472B4}" type="presParOf" srcId="{12B21EC0-FC79-4120-AE8A-3012CDED35BA}" destId="{952BD2DF-E19A-47F2-92C2-85B178607B44}" srcOrd="1" destOrd="0" presId="urn:microsoft.com/office/officeart/2005/8/layout/orgChart1"/>
    <dgm:cxn modelId="{7EA2EFA1-9828-48E2-846B-07DE92067F1C}" type="presParOf" srcId="{12B21EC0-FC79-4120-AE8A-3012CDED35BA}" destId="{93E13BD1-5A04-4713-BCAB-8545E9121A70}" srcOrd="2" destOrd="0" presId="urn:microsoft.com/office/officeart/2005/8/layout/orgChart1"/>
    <dgm:cxn modelId="{0D059DF6-087C-4F0E-8616-60003B2C8322}" type="presParOf" srcId="{FE4D4A74-B8D9-49E4-AED7-76AEE3EEEEE8}" destId="{91845CFA-735D-498F-902B-D20AA1830097}" srcOrd="6" destOrd="0" presId="urn:microsoft.com/office/officeart/2005/8/layout/orgChart1"/>
    <dgm:cxn modelId="{1D9CA4F2-4E0D-4FB9-96CD-B23F72E3F944}" type="presParOf" srcId="{FE4D4A74-B8D9-49E4-AED7-76AEE3EEEEE8}" destId="{F35287FB-919A-4B8E-839B-7E852F0FD506}" srcOrd="7" destOrd="0" presId="urn:microsoft.com/office/officeart/2005/8/layout/orgChart1"/>
    <dgm:cxn modelId="{88DDA190-988E-4960-9582-BDDEC005667C}" type="presParOf" srcId="{F35287FB-919A-4B8E-839B-7E852F0FD506}" destId="{BFEE9DA8-8CDB-4179-A00B-085BED3A9339}" srcOrd="0" destOrd="0" presId="urn:microsoft.com/office/officeart/2005/8/layout/orgChart1"/>
    <dgm:cxn modelId="{A8591763-43DC-4F9F-AA9A-D0A0191027B8}" type="presParOf" srcId="{BFEE9DA8-8CDB-4179-A00B-085BED3A9339}" destId="{E8D82073-31A5-4153-BF95-38E059BE4B19}" srcOrd="0" destOrd="0" presId="urn:microsoft.com/office/officeart/2005/8/layout/orgChart1"/>
    <dgm:cxn modelId="{6F1ACF93-2F22-41C3-AAA6-1EAB04C3F6D5}" type="presParOf" srcId="{BFEE9DA8-8CDB-4179-A00B-085BED3A9339}" destId="{794CE92A-6FF7-4882-ABCE-BF66BA912B08}" srcOrd="1" destOrd="0" presId="urn:microsoft.com/office/officeart/2005/8/layout/orgChart1"/>
    <dgm:cxn modelId="{550333D2-D214-4348-8119-21AD27982D4A}" type="presParOf" srcId="{F35287FB-919A-4B8E-839B-7E852F0FD506}" destId="{7B1F5731-26FD-488D-ACCA-5B37FF288A88}" srcOrd="1" destOrd="0" presId="urn:microsoft.com/office/officeart/2005/8/layout/orgChart1"/>
    <dgm:cxn modelId="{065012AF-9CB6-4FF3-9A72-CEC7350A389A}" type="presParOf" srcId="{F35287FB-919A-4B8E-839B-7E852F0FD506}" destId="{4F09B88E-2348-486D-B50B-5681C2AB45A1}" srcOrd="2" destOrd="0" presId="urn:microsoft.com/office/officeart/2005/8/layout/orgChart1"/>
    <dgm:cxn modelId="{E4F905DC-49E5-4B92-8215-3301BDDB9038}" type="presParOf" srcId="{FE4D4A74-B8D9-49E4-AED7-76AEE3EEEEE8}" destId="{5557D7B8-FDC2-4203-9CDC-2258F3A68CE9}" srcOrd="8" destOrd="0" presId="urn:microsoft.com/office/officeart/2005/8/layout/orgChart1"/>
    <dgm:cxn modelId="{D1BC32B9-9D14-405E-AB57-A69E51BDF441}" type="presParOf" srcId="{FE4D4A74-B8D9-49E4-AED7-76AEE3EEEEE8}" destId="{1A748E26-594B-443D-AF30-50285A15D18D}" srcOrd="9" destOrd="0" presId="urn:microsoft.com/office/officeart/2005/8/layout/orgChart1"/>
    <dgm:cxn modelId="{DEDD034D-E1C0-4516-A4E7-2EF49391E6F0}" type="presParOf" srcId="{1A748E26-594B-443D-AF30-50285A15D18D}" destId="{2005C13C-CBAA-4517-85D5-E0791BEB1ED0}" srcOrd="0" destOrd="0" presId="urn:microsoft.com/office/officeart/2005/8/layout/orgChart1"/>
    <dgm:cxn modelId="{90F7282E-5F37-4B11-89D4-0AFC5B99E7A1}" type="presParOf" srcId="{2005C13C-CBAA-4517-85D5-E0791BEB1ED0}" destId="{78B5C91E-DC56-40AB-9E39-2BBFC5F5440D}" srcOrd="0" destOrd="0" presId="urn:microsoft.com/office/officeart/2005/8/layout/orgChart1"/>
    <dgm:cxn modelId="{8DBCE7C8-9A0C-4251-8A1C-53683078DEE2}" type="presParOf" srcId="{2005C13C-CBAA-4517-85D5-E0791BEB1ED0}" destId="{F5573B9F-89CF-466A-8192-1E909A2A90C3}" srcOrd="1" destOrd="0" presId="urn:microsoft.com/office/officeart/2005/8/layout/orgChart1"/>
    <dgm:cxn modelId="{F67EA97A-D026-4B9F-9778-22C98861E489}" type="presParOf" srcId="{1A748E26-594B-443D-AF30-50285A15D18D}" destId="{261B3644-C246-4529-A373-FD859941488C}" srcOrd="1" destOrd="0" presId="urn:microsoft.com/office/officeart/2005/8/layout/orgChart1"/>
    <dgm:cxn modelId="{7A190BA0-947D-4CB0-AB1F-C2E937FE1B96}" type="presParOf" srcId="{1A748E26-594B-443D-AF30-50285A15D18D}" destId="{95B0A2F7-E0FA-4209-8B2B-225483356195}" srcOrd="2" destOrd="0" presId="urn:microsoft.com/office/officeart/2005/8/layout/orgChart1"/>
    <dgm:cxn modelId="{4D045221-DEE9-4D5D-ABD2-9570AD5E9F07}" type="presParOf" srcId="{FE4D4A74-B8D9-49E4-AED7-76AEE3EEEEE8}" destId="{3E39D61E-0D05-4871-9B1C-3CD0DE386AE7}" srcOrd="10" destOrd="0" presId="urn:microsoft.com/office/officeart/2005/8/layout/orgChart1"/>
    <dgm:cxn modelId="{52A3AEF5-4F8E-4149-BEBB-43EC04065F47}" type="presParOf" srcId="{FE4D4A74-B8D9-49E4-AED7-76AEE3EEEEE8}" destId="{FDEEB9BD-C3AA-45CF-9312-CE33A701BAA1}" srcOrd="11" destOrd="0" presId="urn:microsoft.com/office/officeart/2005/8/layout/orgChart1"/>
    <dgm:cxn modelId="{E2B33CA1-F9BD-40EE-A13E-1CAE592FB45E}" type="presParOf" srcId="{FDEEB9BD-C3AA-45CF-9312-CE33A701BAA1}" destId="{5A28122D-5E34-4810-9469-6DD21727E148}" srcOrd="0" destOrd="0" presId="urn:microsoft.com/office/officeart/2005/8/layout/orgChart1"/>
    <dgm:cxn modelId="{4DC27262-C373-4F54-A8E5-EF85E9129EFB}" type="presParOf" srcId="{5A28122D-5E34-4810-9469-6DD21727E148}" destId="{9DD86A4E-BCAA-4531-B74B-EEEA6856540A}" srcOrd="0" destOrd="0" presId="urn:microsoft.com/office/officeart/2005/8/layout/orgChart1"/>
    <dgm:cxn modelId="{4F504DC8-45B5-4F6A-8969-577C3B5EAFE3}" type="presParOf" srcId="{5A28122D-5E34-4810-9469-6DD21727E148}" destId="{31419CA9-492F-4F9F-A646-6981C92793C5}" srcOrd="1" destOrd="0" presId="urn:microsoft.com/office/officeart/2005/8/layout/orgChart1"/>
    <dgm:cxn modelId="{48863020-9C12-4B73-8264-9D2BF628EB26}" type="presParOf" srcId="{FDEEB9BD-C3AA-45CF-9312-CE33A701BAA1}" destId="{B5EB2BC7-1BBE-4290-A723-8F1CF55E0F00}" srcOrd="1" destOrd="0" presId="urn:microsoft.com/office/officeart/2005/8/layout/orgChart1"/>
    <dgm:cxn modelId="{943C21C6-C13E-4FBA-B11D-9019D8CBA1F0}" type="presParOf" srcId="{FDEEB9BD-C3AA-45CF-9312-CE33A701BAA1}" destId="{B2C63895-3980-46B7-8AD6-8E4C9EC244BE}" srcOrd="2" destOrd="0" presId="urn:microsoft.com/office/officeart/2005/8/layout/orgChart1"/>
    <dgm:cxn modelId="{D7FBCB41-0435-4E71-B366-E07EE7FFA12F}" type="presParOf" srcId="{FE4D4A74-B8D9-49E4-AED7-76AEE3EEEEE8}" destId="{31C3BF1A-7D85-4256-B041-BD35611EBF25}" srcOrd="12" destOrd="0" presId="urn:microsoft.com/office/officeart/2005/8/layout/orgChart1"/>
    <dgm:cxn modelId="{4F39A078-9540-495D-9F39-117B56F57522}" type="presParOf" srcId="{FE4D4A74-B8D9-49E4-AED7-76AEE3EEEEE8}" destId="{D3108057-48F3-4A8F-A0B0-F989B0B5633C}" srcOrd="13" destOrd="0" presId="urn:microsoft.com/office/officeart/2005/8/layout/orgChart1"/>
    <dgm:cxn modelId="{33E05EA3-08D8-4F2F-9ED0-E02E3F89D5B0}" type="presParOf" srcId="{D3108057-48F3-4A8F-A0B0-F989B0B5633C}" destId="{B5D7A2FD-485B-4995-A00B-06A7347FB396}" srcOrd="0" destOrd="0" presId="urn:microsoft.com/office/officeart/2005/8/layout/orgChart1"/>
    <dgm:cxn modelId="{D968FFCE-3A17-4CCC-B05C-2334EC984B14}" type="presParOf" srcId="{B5D7A2FD-485B-4995-A00B-06A7347FB396}" destId="{B583A4C6-261A-4972-B31D-116A788FB76E}" srcOrd="0" destOrd="0" presId="urn:microsoft.com/office/officeart/2005/8/layout/orgChart1"/>
    <dgm:cxn modelId="{426BE4E1-96CE-4336-9137-628F5102C5C1}" type="presParOf" srcId="{B5D7A2FD-485B-4995-A00B-06A7347FB396}" destId="{9133DCF6-6988-44CF-A9EC-7A811B104C86}" srcOrd="1" destOrd="0" presId="urn:microsoft.com/office/officeart/2005/8/layout/orgChart1"/>
    <dgm:cxn modelId="{E3312F3C-BE8F-4506-A11A-9ED7FD7334C7}" type="presParOf" srcId="{D3108057-48F3-4A8F-A0B0-F989B0B5633C}" destId="{02FC82B3-C7F4-440E-BEAD-11421C5B77BD}" srcOrd="1" destOrd="0" presId="urn:microsoft.com/office/officeart/2005/8/layout/orgChart1"/>
    <dgm:cxn modelId="{84ED5041-6B20-4EAB-864B-12F9FE412A1F}" type="presParOf" srcId="{D3108057-48F3-4A8F-A0B0-F989B0B5633C}" destId="{4DB681AC-145F-4368-A780-7EB12AB23249}" srcOrd="2" destOrd="0" presId="urn:microsoft.com/office/officeart/2005/8/layout/orgChart1"/>
    <dgm:cxn modelId="{BF86CF10-D9BC-499B-A02C-983F18E1508F}" type="presParOf" srcId="{FE4D4A74-B8D9-49E4-AED7-76AEE3EEEEE8}" destId="{144D20AF-95F8-4D5F-B534-9EF73C072781}" srcOrd="14" destOrd="0" presId="urn:microsoft.com/office/officeart/2005/8/layout/orgChart1"/>
    <dgm:cxn modelId="{53247D88-75BA-4EC1-B8FD-65B585684980}" type="presParOf" srcId="{FE4D4A74-B8D9-49E4-AED7-76AEE3EEEEE8}" destId="{2E88633C-A714-45DC-B623-3BB14B9D137C}" srcOrd="15" destOrd="0" presId="urn:microsoft.com/office/officeart/2005/8/layout/orgChart1"/>
    <dgm:cxn modelId="{8142677F-76A1-4459-94AA-546CEE83A021}" type="presParOf" srcId="{2E88633C-A714-45DC-B623-3BB14B9D137C}" destId="{AEC9493E-1D48-47DC-A297-8679CD2FE103}" srcOrd="0" destOrd="0" presId="urn:microsoft.com/office/officeart/2005/8/layout/orgChart1"/>
    <dgm:cxn modelId="{DD53DFA8-8F28-487A-B331-BE46E8B910D1}" type="presParOf" srcId="{AEC9493E-1D48-47DC-A297-8679CD2FE103}" destId="{487B1137-7C4B-4FD3-A1D6-2950EAAA1A26}" srcOrd="0" destOrd="0" presId="urn:microsoft.com/office/officeart/2005/8/layout/orgChart1"/>
    <dgm:cxn modelId="{01EEDE96-9259-40B7-83F1-4D996248983B}" type="presParOf" srcId="{AEC9493E-1D48-47DC-A297-8679CD2FE103}" destId="{56D8D462-7EC4-47B1-81A7-7707787F16F6}" srcOrd="1" destOrd="0" presId="urn:microsoft.com/office/officeart/2005/8/layout/orgChart1"/>
    <dgm:cxn modelId="{23407DD7-2098-42AD-A29C-84FCB335152F}" type="presParOf" srcId="{2E88633C-A714-45DC-B623-3BB14B9D137C}" destId="{E2CAB053-3C3B-455A-92EB-66B086F21274}" srcOrd="1" destOrd="0" presId="urn:microsoft.com/office/officeart/2005/8/layout/orgChart1"/>
    <dgm:cxn modelId="{64174716-8059-4726-A340-B2C64C4FFF24}" type="presParOf" srcId="{2E88633C-A714-45DC-B623-3BB14B9D137C}" destId="{AF602329-FD7E-47FD-94D1-600705A6D0F9}" srcOrd="2" destOrd="0" presId="urn:microsoft.com/office/officeart/2005/8/layout/orgChart1"/>
    <dgm:cxn modelId="{252831A6-49AE-4BCF-88DB-6796E9219858}" type="presParOf" srcId="{FE4D4A74-B8D9-49E4-AED7-76AEE3EEEEE8}" destId="{538175F1-255A-403F-8705-65F0A8A48476}" srcOrd="16" destOrd="0" presId="urn:microsoft.com/office/officeart/2005/8/layout/orgChart1"/>
    <dgm:cxn modelId="{5C241E16-9E98-4673-8CBF-5D7F11B549B7}" type="presParOf" srcId="{FE4D4A74-B8D9-49E4-AED7-76AEE3EEEEE8}" destId="{08D8B4B9-F5C2-45D5-90B4-5BD8CCCA7EB8}" srcOrd="17" destOrd="0" presId="urn:microsoft.com/office/officeart/2005/8/layout/orgChart1"/>
    <dgm:cxn modelId="{64B8C9B1-0A4E-4846-ACDF-477C433B614C}" type="presParOf" srcId="{08D8B4B9-F5C2-45D5-90B4-5BD8CCCA7EB8}" destId="{F1F89D2C-7AE9-410B-B92F-1C90BDF31E1A}" srcOrd="0" destOrd="0" presId="urn:microsoft.com/office/officeart/2005/8/layout/orgChart1"/>
    <dgm:cxn modelId="{DAEAE1AD-CBC7-42B8-A68F-A79B2D7C904D}" type="presParOf" srcId="{F1F89D2C-7AE9-410B-B92F-1C90BDF31E1A}" destId="{0FE03F9D-511F-43F5-9C2E-39643D42C660}" srcOrd="0" destOrd="0" presId="urn:microsoft.com/office/officeart/2005/8/layout/orgChart1"/>
    <dgm:cxn modelId="{025CA510-155A-4688-817D-03C146D368E5}" type="presParOf" srcId="{F1F89D2C-7AE9-410B-B92F-1C90BDF31E1A}" destId="{6CC2F7D0-A858-4BB2-9117-D8624962CA1E}" srcOrd="1" destOrd="0" presId="urn:microsoft.com/office/officeart/2005/8/layout/orgChart1"/>
    <dgm:cxn modelId="{D382FF8E-480D-45CB-9A51-C557C780BA5A}" type="presParOf" srcId="{08D8B4B9-F5C2-45D5-90B4-5BD8CCCA7EB8}" destId="{092DB1CC-6601-4792-BC79-D4F11E424916}" srcOrd="1" destOrd="0" presId="urn:microsoft.com/office/officeart/2005/8/layout/orgChart1"/>
    <dgm:cxn modelId="{A39CC808-1BEE-447E-909D-707A5CD3E900}" type="presParOf" srcId="{08D8B4B9-F5C2-45D5-90B4-5BD8CCCA7EB8}" destId="{34FF1BB3-B65F-41B6-B09F-1256B1E35CC9}" srcOrd="2" destOrd="0" presId="urn:microsoft.com/office/officeart/2005/8/layout/orgChart1"/>
    <dgm:cxn modelId="{37C27190-49AC-4D0A-B8B4-41CFCFD27E5A}" type="presParOf" srcId="{FE4D4A74-B8D9-49E4-AED7-76AEE3EEEEE8}" destId="{09936847-C347-4D9F-8176-09C0AC5E9FB1}" srcOrd="18" destOrd="0" presId="urn:microsoft.com/office/officeart/2005/8/layout/orgChart1"/>
    <dgm:cxn modelId="{1B6AFE18-0C13-4245-9173-8CFA0CC63602}" type="presParOf" srcId="{FE4D4A74-B8D9-49E4-AED7-76AEE3EEEEE8}" destId="{227E0FAB-0B43-411B-A077-45C9EDE51D78}" srcOrd="19" destOrd="0" presId="urn:microsoft.com/office/officeart/2005/8/layout/orgChart1"/>
    <dgm:cxn modelId="{C9633B01-E4BF-4B90-8FF9-66BB2B6D4C7D}" type="presParOf" srcId="{227E0FAB-0B43-411B-A077-45C9EDE51D78}" destId="{47978D57-267E-47F3-9F61-2685A30E7131}" srcOrd="0" destOrd="0" presId="urn:microsoft.com/office/officeart/2005/8/layout/orgChart1"/>
    <dgm:cxn modelId="{1C31708A-FAAC-4998-B391-86AEC9D0EC75}" type="presParOf" srcId="{47978D57-267E-47F3-9F61-2685A30E7131}" destId="{3BCB9B80-543E-494B-B0FB-8726FFA5643E}" srcOrd="0" destOrd="0" presId="urn:microsoft.com/office/officeart/2005/8/layout/orgChart1"/>
    <dgm:cxn modelId="{8342DB2A-5E89-4211-8CA5-1E33FFDB4BC1}" type="presParOf" srcId="{47978D57-267E-47F3-9F61-2685A30E7131}" destId="{C0FE79C1-7986-49DD-9CFE-9745581619FC}" srcOrd="1" destOrd="0" presId="urn:microsoft.com/office/officeart/2005/8/layout/orgChart1"/>
    <dgm:cxn modelId="{CD88C3D8-BAD2-4B11-8352-05C02E23B0D0}" type="presParOf" srcId="{227E0FAB-0B43-411B-A077-45C9EDE51D78}" destId="{C8BDFE0F-A257-4C5E-BC55-4334EDFC51B2}" srcOrd="1" destOrd="0" presId="urn:microsoft.com/office/officeart/2005/8/layout/orgChart1"/>
    <dgm:cxn modelId="{311A125C-5C90-4A8B-9438-8A685D3C6237}" type="presParOf" srcId="{227E0FAB-0B43-411B-A077-45C9EDE51D78}" destId="{2526F4FE-58D7-4E7A-A5CC-66E700BA31E8}" srcOrd="2" destOrd="0" presId="urn:microsoft.com/office/officeart/2005/8/layout/orgChart1"/>
    <dgm:cxn modelId="{F4870935-7826-4368-AFDB-15A8811874A4}" type="presParOf" srcId="{88A74598-8EEE-4F3D-8E83-89CBB4A8F95F}" destId="{C6FDE85F-6934-49FA-BF9D-A8A465FC55C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F511B18-1F78-4CBE-8095-09A507DEB2F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456EC5DA-562C-4C33-9FA9-3CA2B74FA388}">
      <dgm:prSet phldrT="[Texto]"/>
      <dgm:spPr/>
      <dgm:t>
        <a:bodyPr/>
        <a:lstStyle/>
        <a:p>
          <a:r>
            <a:rPr lang="es-AR" dirty="0" smtClean="0"/>
            <a:t>Adhesión / Inscripción – CIDI nivel 2</a:t>
          </a:r>
          <a:endParaRPr lang="es-AR" dirty="0"/>
        </a:p>
      </dgm:t>
    </dgm:pt>
    <dgm:pt modelId="{B073F3E2-D781-46BB-924E-ECD83F980EE7}" type="parTrans" cxnId="{DD38E72A-FF32-40EF-A019-222E62218A3D}">
      <dgm:prSet/>
      <dgm:spPr/>
      <dgm:t>
        <a:bodyPr/>
        <a:lstStyle/>
        <a:p>
          <a:endParaRPr lang="es-AR"/>
        </a:p>
      </dgm:t>
    </dgm:pt>
    <dgm:pt modelId="{0F5371AA-FC91-49D7-9F74-6A6F6B878937}" type="sibTrans" cxnId="{DD38E72A-FF32-40EF-A019-222E62218A3D}">
      <dgm:prSet/>
      <dgm:spPr/>
      <dgm:t>
        <a:bodyPr/>
        <a:lstStyle/>
        <a:p>
          <a:endParaRPr lang="es-AR"/>
        </a:p>
      </dgm:t>
    </dgm:pt>
    <dgm:pt modelId="{99ADE5EA-D3CA-4725-8649-A69D07E3AD23}" type="pres">
      <dgm:prSet presAssocID="{AF511B18-1F78-4CBE-8095-09A507DEB2F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A396AF9F-2D96-41FB-BC09-B9FD872E6A07}" type="pres">
      <dgm:prSet presAssocID="{456EC5DA-562C-4C33-9FA9-3CA2B74FA388}" presName="parentText" presStyleLbl="node1" presStyleIdx="0" presStyleCnt="1" custLinFactNeighborY="4808">
        <dgm:presLayoutVars>
          <dgm:chMax val="0"/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E2391891-F655-401B-A0A4-6C3FA040BAA0}" type="presOf" srcId="{456EC5DA-562C-4C33-9FA9-3CA2B74FA388}" destId="{A396AF9F-2D96-41FB-BC09-B9FD872E6A07}" srcOrd="0" destOrd="0" presId="urn:microsoft.com/office/officeart/2005/8/layout/vList2"/>
    <dgm:cxn modelId="{6669165C-3D85-47C7-883F-81F561C06864}" type="presOf" srcId="{AF511B18-1F78-4CBE-8095-09A507DEB2F4}" destId="{99ADE5EA-D3CA-4725-8649-A69D07E3AD23}" srcOrd="0" destOrd="0" presId="urn:microsoft.com/office/officeart/2005/8/layout/vList2"/>
    <dgm:cxn modelId="{DD38E72A-FF32-40EF-A019-222E62218A3D}" srcId="{AF511B18-1F78-4CBE-8095-09A507DEB2F4}" destId="{456EC5DA-562C-4C33-9FA9-3CA2B74FA388}" srcOrd="0" destOrd="0" parTransId="{B073F3E2-D781-46BB-924E-ECD83F980EE7}" sibTransId="{0F5371AA-FC91-49D7-9F74-6A6F6B878937}"/>
    <dgm:cxn modelId="{3018022D-56DD-4760-BAAE-7EFEF6C91963}" type="presParOf" srcId="{99ADE5EA-D3CA-4725-8649-A69D07E3AD23}" destId="{A396AF9F-2D96-41FB-BC09-B9FD872E6A0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936847-C347-4D9F-8176-09C0AC5E9FB1}">
      <dsp:nvSpPr>
        <dsp:cNvPr id="0" name=""/>
        <dsp:cNvSpPr/>
      </dsp:nvSpPr>
      <dsp:spPr>
        <a:xfrm>
          <a:off x="3887505" y="1172862"/>
          <a:ext cx="3570585" cy="9974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8692"/>
              </a:lnTo>
              <a:lnTo>
                <a:pt x="3570585" y="928692"/>
              </a:lnTo>
              <a:lnTo>
                <a:pt x="3570585" y="9974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8175F1-255A-403F-8705-65F0A8A48476}">
      <dsp:nvSpPr>
        <dsp:cNvPr id="0" name=""/>
        <dsp:cNvSpPr/>
      </dsp:nvSpPr>
      <dsp:spPr>
        <a:xfrm>
          <a:off x="3887505" y="1172862"/>
          <a:ext cx="2778425" cy="9974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8692"/>
              </a:lnTo>
              <a:lnTo>
                <a:pt x="2778425" y="928692"/>
              </a:lnTo>
              <a:lnTo>
                <a:pt x="2778425" y="9974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4D20AF-95F8-4D5F-B534-9EF73C072781}">
      <dsp:nvSpPr>
        <dsp:cNvPr id="0" name=""/>
        <dsp:cNvSpPr/>
      </dsp:nvSpPr>
      <dsp:spPr>
        <a:xfrm>
          <a:off x="3887505" y="1172862"/>
          <a:ext cx="1986265" cy="9974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8692"/>
              </a:lnTo>
              <a:lnTo>
                <a:pt x="1986265" y="928692"/>
              </a:lnTo>
              <a:lnTo>
                <a:pt x="1986265" y="9974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C3BF1A-7D85-4256-B041-BD35611EBF25}">
      <dsp:nvSpPr>
        <dsp:cNvPr id="0" name=""/>
        <dsp:cNvSpPr/>
      </dsp:nvSpPr>
      <dsp:spPr>
        <a:xfrm>
          <a:off x="3887505" y="1172862"/>
          <a:ext cx="1194105" cy="9974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8692"/>
              </a:lnTo>
              <a:lnTo>
                <a:pt x="1194105" y="928692"/>
              </a:lnTo>
              <a:lnTo>
                <a:pt x="1194105" y="9974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39D61E-0D05-4871-9B1C-3CD0DE386AE7}">
      <dsp:nvSpPr>
        <dsp:cNvPr id="0" name=""/>
        <dsp:cNvSpPr/>
      </dsp:nvSpPr>
      <dsp:spPr>
        <a:xfrm>
          <a:off x="3887505" y="1172862"/>
          <a:ext cx="401945" cy="9974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8692"/>
              </a:lnTo>
              <a:lnTo>
                <a:pt x="401945" y="928692"/>
              </a:lnTo>
              <a:lnTo>
                <a:pt x="401945" y="9974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57D7B8-FDC2-4203-9CDC-2258F3A68CE9}">
      <dsp:nvSpPr>
        <dsp:cNvPr id="0" name=""/>
        <dsp:cNvSpPr/>
      </dsp:nvSpPr>
      <dsp:spPr>
        <a:xfrm>
          <a:off x="3497291" y="1172862"/>
          <a:ext cx="390214" cy="997433"/>
        </a:xfrm>
        <a:custGeom>
          <a:avLst/>
          <a:gdLst/>
          <a:ahLst/>
          <a:cxnLst/>
          <a:rect l="0" t="0" r="0" b="0"/>
          <a:pathLst>
            <a:path>
              <a:moveTo>
                <a:pt x="390214" y="0"/>
              </a:moveTo>
              <a:lnTo>
                <a:pt x="390214" y="928692"/>
              </a:lnTo>
              <a:lnTo>
                <a:pt x="0" y="928692"/>
              </a:lnTo>
              <a:lnTo>
                <a:pt x="0" y="9974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845CFA-735D-498F-902B-D20AA1830097}">
      <dsp:nvSpPr>
        <dsp:cNvPr id="0" name=""/>
        <dsp:cNvSpPr/>
      </dsp:nvSpPr>
      <dsp:spPr>
        <a:xfrm>
          <a:off x="2705131" y="1172862"/>
          <a:ext cx="1182373" cy="997433"/>
        </a:xfrm>
        <a:custGeom>
          <a:avLst/>
          <a:gdLst/>
          <a:ahLst/>
          <a:cxnLst/>
          <a:rect l="0" t="0" r="0" b="0"/>
          <a:pathLst>
            <a:path>
              <a:moveTo>
                <a:pt x="1182373" y="0"/>
              </a:moveTo>
              <a:lnTo>
                <a:pt x="1182373" y="928692"/>
              </a:lnTo>
              <a:lnTo>
                <a:pt x="0" y="928692"/>
              </a:lnTo>
              <a:lnTo>
                <a:pt x="0" y="9974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3067CC-0C0C-46B0-8210-B8FF08D8E195}">
      <dsp:nvSpPr>
        <dsp:cNvPr id="0" name=""/>
        <dsp:cNvSpPr/>
      </dsp:nvSpPr>
      <dsp:spPr>
        <a:xfrm>
          <a:off x="1967250" y="1172862"/>
          <a:ext cx="1920254" cy="970795"/>
        </a:xfrm>
        <a:custGeom>
          <a:avLst/>
          <a:gdLst/>
          <a:ahLst/>
          <a:cxnLst/>
          <a:rect l="0" t="0" r="0" b="0"/>
          <a:pathLst>
            <a:path>
              <a:moveTo>
                <a:pt x="1920254" y="0"/>
              </a:moveTo>
              <a:lnTo>
                <a:pt x="1920254" y="902054"/>
              </a:lnTo>
              <a:lnTo>
                <a:pt x="0" y="902054"/>
              </a:lnTo>
              <a:lnTo>
                <a:pt x="0" y="97079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3AB0D1-9CA6-44A4-9A96-0FD11FD27F72}">
      <dsp:nvSpPr>
        <dsp:cNvPr id="0" name=""/>
        <dsp:cNvSpPr/>
      </dsp:nvSpPr>
      <dsp:spPr>
        <a:xfrm>
          <a:off x="1120811" y="1172862"/>
          <a:ext cx="2766693" cy="997433"/>
        </a:xfrm>
        <a:custGeom>
          <a:avLst/>
          <a:gdLst/>
          <a:ahLst/>
          <a:cxnLst/>
          <a:rect l="0" t="0" r="0" b="0"/>
          <a:pathLst>
            <a:path>
              <a:moveTo>
                <a:pt x="2766693" y="0"/>
              </a:moveTo>
              <a:lnTo>
                <a:pt x="2766693" y="928692"/>
              </a:lnTo>
              <a:lnTo>
                <a:pt x="0" y="928692"/>
              </a:lnTo>
              <a:lnTo>
                <a:pt x="0" y="9974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AE1043-1C3D-4356-937D-660F86654005}">
      <dsp:nvSpPr>
        <dsp:cNvPr id="0" name=""/>
        <dsp:cNvSpPr/>
      </dsp:nvSpPr>
      <dsp:spPr>
        <a:xfrm>
          <a:off x="328651" y="1172862"/>
          <a:ext cx="3558853" cy="997433"/>
        </a:xfrm>
        <a:custGeom>
          <a:avLst/>
          <a:gdLst/>
          <a:ahLst/>
          <a:cxnLst/>
          <a:rect l="0" t="0" r="0" b="0"/>
          <a:pathLst>
            <a:path>
              <a:moveTo>
                <a:pt x="3558853" y="0"/>
              </a:moveTo>
              <a:lnTo>
                <a:pt x="3558853" y="928692"/>
              </a:lnTo>
              <a:lnTo>
                <a:pt x="0" y="928692"/>
              </a:lnTo>
              <a:lnTo>
                <a:pt x="0" y="9974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11EF68-598D-435A-8449-6A495E3B7CBC}">
      <dsp:nvSpPr>
        <dsp:cNvPr id="0" name=""/>
        <dsp:cNvSpPr/>
      </dsp:nvSpPr>
      <dsp:spPr>
        <a:xfrm>
          <a:off x="2857517" y="214313"/>
          <a:ext cx="2059975" cy="9585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kern="1200" dirty="0" smtClean="0"/>
            <a:t>Programa </a:t>
          </a:r>
          <a:r>
            <a:rPr lang="es-AR" sz="1800" kern="1200" dirty="0" smtClean="0"/>
            <a:t>vigencia(2017)</a:t>
          </a:r>
          <a:endParaRPr lang="es-AR" sz="1800" kern="1200" dirty="0"/>
        </a:p>
      </dsp:txBody>
      <dsp:txXfrm>
        <a:off x="2857517" y="214313"/>
        <a:ext cx="2059975" cy="958549"/>
      </dsp:txXfrm>
    </dsp:sp>
    <dsp:sp modelId="{655E4AFE-0F3F-45F8-8177-365A9566442E}">
      <dsp:nvSpPr>
        <dsp:cNvPr id="0" name=""/>
        <dsp:cNvSpPr/>
      </dsp:nvSpPr>
      <dsp:spPr>
        <a:xfrm>
          <a:off x="1312" y="2170296"/>
          <a:ext cx="654677" cy="3273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kern="1200" dirty="0" smtClean="0"/>
            <a:t>marzo</a:t>
          </a:r>
          <a:endParaRPr lang="es-AR" sz="1800" kern="1200" dirty="0"/>
        </a:p>
      </dsp:txBody>
      <dsp:txXfrm>
        <a:off x="1312" y="2170296"/>
        <a:ext cx="654677" cy="327338"/>
      </dsp:txXfrm>
    </dsp:sp>
    <dsp:sp modelId="{DF0CFA03-150A-4D44-9084-30AC427E3D73}">
      <dsp:nvSpPr>
        <dsp:cNvPr id="0" name=""/>
        <dsp:cNvSpPr/>
      </dsp:nvSpPr>
      <dsp:spPr>
        <a:xfrm>
          <a:off x="793472" y="2170296"/>
          <a:ext cx="654677" cy="3273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kern="1200" dirty="0" smtClean="0"/>
            <a:t>abril</a:t>
          </a:r>
          <a:endParaRPr lang="es-AR" sz="1800" kern="1200" dirty="0"/>
        </a:p>
      </dsp:txBody>
      <dsp:txXfrm>
        <a:off x="793472" y="2170296"/>
        <a:ext cx="654677" cy="327338"/>
      </dsp:txXfrm>
    </dsp:sp>
    <dsp:sp modelId="{75485857-8206-40DD-B605-9B94EC0EC085}">
      <dsp:nvSpPr>
        <dsp:cNvPr id="0" name=""/>
        <dsp:cNvSpPr/>
      </dsp:nvSpPr>
      <dsp:spPr>
        <a:xfrm>
          <a:off x="1639911" y="2143657"/>
          <a:ext cx="654677" cy="3273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kern="1200" dirty="0" smtClean="0"/>
            <a:t>mayo</a:t>
          </a:r>
          <a:endParaRPr lang="es-AR" sz="1800" kern="1200" dirty="0"/>
        </a:p>
      </dsp:txBody>
      <dsp:txXfrm>
        <a:off x="1639911" y="2143657"/>
        <a:ext cx="654677" cy="327338"/>
      </dsp:txXfrm>
    </dsp:sp>
    <dsp:sp modelId="{E8D82073-31A5-4153-BF95-38E059BE4B19}">
      <dsp:nvSpPr>
        <dsp:cNvPr id="0" name=""/>
        <dsp:cNvSpPr/>
      </dsp:nvSpPr>
      <dsp:spPr>
        <a:xfrm>
          <a:off x="2377792" y="2170296"/>
          <a:ext cx="654677" cy="3273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kern="1200" dirty="0" smtClean="0"/>
            <a:t>junio</a:t>
          </a:r>
          <a:endParaRPr lang="es-AR" sz="1800" kern="1200" dirty="0"/>
        </a:p>
      </dsp:txBody>
      <dsp:txXfrm>
        <a:off x="2377792" y="2170296"/>
        <a:ext cx="654677" cy="327338"/>
      </dsp:txXfrm>
    </dsp:sp>
    <dsp:sp modelId="{78B5C91E-DC56-40AB-9E39-2BBFC5F5440D}">
      <dsp:nvSpPr>
        <dsp:cNvPr id="0" name=""/>
        <dsp:cNvSpPr/>
      </dsp:nvSpPr>
      <dsp:spPr>
        <a:xfrm>
          <a:off x="3169952" y="2170296"/>
          <a:ext cx="654677" cy="3273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kern="1200" dirty="0" smtClean="0"/>
            <a:t>julio</a:t>
          </a:r>
          <a:endParaRPr lang="es-AR" sz="1800" kern="1200" dirty="0"/>
        </a:p>
      </dsp:txBody>
      <dsp:txXfrm>
        <a:off x="3169952" y="2170296"/>
        <a:ext cx="654677" cy="327338"/>
      </dsp:txXfrm>
    </dsp:sp>
    <dsp:sp modelId="{9DD86A4E-BCAA-4531-B74B-EEEA6856540A}">
      <dsp:nvSpPr>
        <dsp:cNvPr id="0" name=""/>
        <dsp:cNvSpPr/>
      </dsp:nvSpPr>
      <dsp:spPr>
        <a:xfrm>
          <a:off x="3962112" y="2170296"/>
          <a:ext cx="654677" cy="3273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kern="1200" dirty="0" smtClean="0"/>
            <a:t>agosto</a:t>
          </a:r>
          <a:endParaRPr lang="es-AR" sz="1800" kern="1200" dirty="0"/>
        </a:p>
      </dsp:txBody>
      <dsp:txXfrm>
        <a:off x="3962112" y="2170296"/>
        <a:ext cx="654677" cy="327338"/>
      </dsp:txXfrm>
    </dsp:sp>
    <dsp:sp modelId="{B583A4C6-261A-4972-B31D-116A788FB76E}">
      <dsp:nvSpPr>
        <dsp:cNvPr id="0" name=""/>
        <dsp:cNvSpPr/>
      </dsp:nvSpPr>
      <dsp:spPr>
        <a:xfrm>
          <a:off x="4754271" y="2170296"/>
          <a:ext cx="654677" cy="3273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kern="1200" dirty="0" smtClean="0"/>
            <a:t>sept.</a:t>
          </a:r>
          <a:endParaRPr lang="es-AR" sz="1800" kern="1200" dirty="0"/>
        </a:p>
      </dsp:txBody>
      <dsp:txXfrm>
        <a:off x="4754271" y="2170296"/>
        <a:ext cx="654677" cy="327338"/>
      </dsp:txXfrm>
    </dsp:sp>
    <dsp:sp modelId="{487B1137-7C4B-4FD3-A1D6-2950EAAA1A26}">
      <dsp:nvSpPr>
        <dsp:cNvPr id="0" name=""/>
        <dsp:cNvSpPr/>
      </dsp:nvSpPr>
      <dsp:spPr>
        <a:xfrm>
          <a:off x="5546431" y="2170296"/>
          <a:ext cx="654677" cy="3273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kern="1200" dirty="0" smtClean="0"/>
            <a:t>oct.</a:t>
          </a:r>
          <a:endParaRPr lang="es-AR" sz="1800" kern="1200" dirty="0"/>
        </a:p>
      </dsp:txBody>
      <dsp:txXfrm>
        <a:off x="5546431" y="2170296"/>
        <a:ext cx="654677" cy="327338"/>
      </dsp:txXfrm>
    </dsp:sp>
    <dsp:sp modelId="{0FE03F9D-511F-43F5-9C2E-39643D42C660}">
      <dsp:nvSpPr>
        <dsp:cNvPr id="0" name=""/>
        <dsp:cNvSpPr/>
      </dsp:nvSpPr>
      <dsp:spPr>
        <a:xfrm>
          <a:off x="6338591" y="2170296"/>
          <a:ext cx="654677" cy="3273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kern="1200" dirty="0" smtClean="0"/>
            <a:t>nov.</a:t>
          </a:r>
          <a:endParaRPr lang="es-AR" sz="1800" kern="1200" dirty="0"/>
        </a:p>
      </dsp:txBody>
      <dsp:txXfrm>
        <a:off x="6338591" y="2170296"/>
        <a:ext cx="654677" cy="327338"/>
      </dsp:txXfrm>
    </dsp:sp>
    <dsp:sp modelId="{3BCB9B80-543E-494B-B0FB-8726FFA5643E}">
      <dsp:nvSpPr>
        <dsp:cNvPr id="0" name=""/>
        <dsp:cNvSpPr/>
      </dsp:nvSpPr>
      <dsp:spPr>
        <a:xfrm>
          <a:off x="7130751" y="2170296"/>
          <a:ext cx="654677" cy="3273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kern="1200" dirty="0" smtClean="0"/>
            <a:t>dic.</a:t>
          </a:r>
          <a:endParaRPr lang="es-AR" sz="1800" kern="1200" dirty="0"/>
        </a:p>
      </dsp:txBody>
      <dsp:txXfrm>
        <a:off x="7130751" y="2170296"/>
        <a:ext cx="654677" cy="3273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96AF9F-2D96-41FB-BC09-B9FD872E6A07}">
      <dsp:nvSpPr>
        <dsp:cNvPr id="0" name=""/>
        <dsp:cNvSpPr/>
      </dsp:nvSpPr>
      <dsp:spPr>
        <a:xfrm>
          <a:off x="0" y="44086"/>
          <a:ext cx="3742706" cy="4557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900" kern="1200" dirty="0" smtClean="0"/>
            <a:t>Adhesión / Inscripción – CIDI nivel 2</a:t>
          </a:r>
          <a:endParaRPr lang="es-AR" sz="1900" kern="1200" dirty="0"/>
        </a:p>
      </dsp:txBody>
      <dsp:txXfrm>
        <a:off x="22246" y="66332"/>
        <a:ext cx="3698214" cy="4112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3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2"/>
            <a:ext cx="6400800" cy="175260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AE873-782D-4DCD-8728-58BD046F2EA5}" type="datetimeFigureOut">
              <a:rPr lang="es-AR" smtClean="0"/>
              <a:pPr/>
              <a:t>18/5/2017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D878-1C03-4486-B3FE-DAED5BC46FEF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AE873-782D-4DCD-8728-58BD046F2EA5}" type="datetimeFigureOut">
              <a:rPr lang="es-AR" smtClean="0"/>
              <a:pPr/>
              <a:t>18/5/2017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D878-1C03-4486-B3FE-DAED5BC46FEF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AE873-782D-4DCD-8728-58BD046F2EA5}" type="datetimeFigureOut">
              <a:rPr lang="es-AR" smtClean="0"/>
              <a:pPr/>
              <a:t>18/5/2017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D878-1C03-4486-B3FE-DAED5BC46FEF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AE873-782D-4DCD-8728-58BD046F2EA5}" type="datetimeFigureOut">
              <a:rPr lang="es-AR" smtClean="0"/>
              <a:pPr/>
              <a:t>18/5/2017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D878-1C03-4486-B3FE-DAED5BC46FEF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AE873-782D-4DCD-8728-58BD046F2EA5}" type="datetimeFigureOut">
              <a:rPr lang="es-AR" smtClean="0"/>
              <a:pPr/>
              <a:t>18/5/2017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D878-1C03-4486-B3FE-DAED5BC46FEF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7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7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AE873-782D-4DCD-8728-58BD046F2EA5}" type="datetimeFigureOut">
              <a:rPr lang="es-AR" smtClean="0"/>
              <a:pPr/>
              <a:t>18/5/2017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D878-1C03-4486-B3FE-DAED5BC46FEF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5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33" y="1535115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AE873-782D-4DCD-8728-58BD046F2EA5}" type="datetimeFigureOut">
              <a:rPr lang="es-AR" smtClean="0"/>
              <a:pPr/>
              <a:t>18/5/2017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D878-1C03-4486-B3FE-DAED5BC46FEF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AE873-782D-4DCD-8728-58BD046F2EA5}" type="datetimeFigureOut">
              <a:rPr lang="es-AR" smtClean="0"/>
              <a:pPr/>
              <a:t>18/5/2017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D878-1C03-4486-B3FE-DAED5BC46FEF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AE873-782D-4DCD-8728-58BD046F2EA5}" type="datetimeFigureOut">
              <a:rPr lang="es-AR" smtClean="0"/>
              <a:pPr/>
              <a:t>18/5/2017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D878-1C03-4486-B3FE-DAED5BC46FEF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AE873-782D-4DCD-8728-58BD046F2EA5}" type="datetimeFigureOut">
              <a:rPr lang="es-AR" smtClean="0"/>
              <a:pPr/>
              <a:t>18/5/2017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D878-1C03-4486-B3FE-DAED5BC46FEF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AE873-782D-4DCD-8728-58BD046F2EA5}" type="datetimeFigureOut">
              <a:rPr lang="es-AR" smtClean="0"/>
              <a:pPr/>
              <a:t>18/5/2017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D878-1C03-4486-B3FE-DAED5BC46FEF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40"/>
            <a:ext cx="8229600" cy="11430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7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AE873-782D-4DCD-8728-58BD046F2EA5}" type="datetimeFigureOut">
              <a:rPr lang="es-AR" smtClean="0"/>
              <a:pPr/>
              <a:t>18/5/2017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7FD878-1C03-4486-B3FE-DAED5BC46FEF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13" Type="http://schemas.openxmlformats.org/officeDocument/2006/relationships/diagramColors" Target="../diagrams/colors2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.xml"/><Relationship Id="rId12" Type="http://schemas.openxmlformats.org/officeDocument/2006/relationships/diagramQuickStyle" Target="../diagrams/quickStyle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1.xml"/><Relationship Id="rId11" Type="http://schemas.openxmlformats.org/officeDocument/2006/relationships/diagramLayout" Target="../diagrams/layout2.xml"/><Relationship Id="rId5" Type="http://schemas.openxmlformats.org/officeDocument/2006/relationships/diagramData" Target="../diagrams/data1.xml"/><Relationship Id="rId10" Type="http://schemas.openxmlformats.org/officeDocument/2006/relationships/diagramData" Target="../diagrams/data2.xml"/><Relationship Id="rId4" Type="http://schemas.openxmlformats.org/officeDocument/2006/relationships/image" Target="../media/image3.jpeg"/><Relationship Id="rId9" Type="http://schemas.microsoft.com/office/2007/relationships/diagramDrawing" Target="../diagrams/drawing1.xml"/><Relationship Id="rId14" Type="http://schemas.microsoft.com/office/2007/relationships/diagramDrawing" Target="../diagrams/drawin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FONDOOO.jpg"/>
          <p:cNvPicPr>
            <a:picLocks noChangeAspect="1"/>
          </p:cNvPicPr>
          <p:nvPr/>
        </p:nvPicPr>
        <p:blipFill>
          <a:blip r:embed="rId2" cstate="print"/>
          <a:srcRect l="1477" t="1637" r="7649" b="88542"/>
          <a:stretch>
            <a:fillRect/>
          </a:stretch>
        </p:blipFill>
        <p:spPr>
          <a:xfrm>
            <a:off x="0" y="0"/>
            <a:ext cx="9144000" cy="857280"/>
          </a:xfrm>
          <a:prstGeom prst="rect">
            <a:avLst/>
          </a:prstGeom>
        </p:spPr>
      </p:pic>
      <p:pic>
        <p:nvPicPr>
          <p:cNvPr id="3" name="2 Imagen"/>
          <p:cNvPicPr>
            <a:picLocks noChangeAspect="1" noChangeArrowheads="1"/>
          </p:cNvPicPr>
          <p:nvPr/>
        </p:nvPicPr>
        <p:blipFill>
          <a:blip r:embed="rId3" cstate="print"/>
          <a:srcRect l="24680" t="28719" r="27224" b="31026"/>
          <a:stretch>
            <a:fillRect/>
          </a:stretch>
        </p:blipFill>
        <p:spPr bwMode="auto">
          <a:xfrm>
            <a:off x="6715141" y="142873"/>
            <a:ext cx="1357322" cy="571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5" descr="BPAs-01"/>
          <p:cNvPicPr>
            <a:picLocks noChangeAspect="1" noChangeArrowheads="1"/>
          </p:cNvPicPr>
          <p:nvPr/>
        </p:nvPicPr>
        <p:blipFill>
          <a:blip r:embed="rId4" cstate="print"/>
          <a:srcRect l="8571" t="11429" r="2857" b="8571"/>
          <a:stretch>
            <a:fillRect/>
          </a:stretch>
        </p:blipFill>
        <p:spPr bwMode="auto">
          <a:xfrm>
            <a:off x="5143531" y="1214446"/>
            <a:ext cx="1028171" cy="928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7 Diagrama"/>
          <p:cNvGraphicFramePr/>
          <p:nvPr/>
        </p:nvGraphicFramePr>
        <p:xfrm>
          <a:off x="214282" y="1000108"/>
          <a:ext cx="7786742" cy="3571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cxnSp>
        <p:nvCxnSpPr>
          <p:cNvPr id="10" name="9 Conector angular"/>
          <p:cNvCxnSpPr/>
          <p:nvPr/>
        </p:nvCxnSpPr>
        <p:spPr>
          <a:xfrm flipV="1">
            <a:off x="1784704" y="3747757"/>
            <a:ext cx="2281802" cy="18533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angular"/>
          <p:cNvCxnSpPr/>
          <p:nvPr/>
        </p:nvCxnSpPr>
        <p:spPr>
          <a:xfrm flipV="1">
            <a:off x="1786944" y="4404982"/>
            <a:ext cx="4669412" cy="12474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25 Diagrama"/>
          <p:cNvGraphicFramePr/>
          <p:nvPr/>
        </p:nvGraphicFramePr>
        <p:xfrm>
          <a:off x="1043608" y="3786190"/>
          <a:ext cx="3742706" cy="5000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grpSp>
        <p:nvGrpSpPr>
          <p:cNvPr id="5" name="26 Grupo"/>
          <p:cNvGrpSpPr/>
          <p:nvPr/>
        </p:nvGrpSpPr>
        <p:grpSpPr>
          <a:xfrm>
            <a:off x="1115619" y="4509123"/>
            <a:ext cx="5456649" cy="657192"/>
            <a:chOff x="0" y="22175"/>
            <a:chExt cx="2405057" cy="455715"/>
          </a:xfrm>
        </p:grpSpPr>
        <p:sp>
          <p:nvSpPr>
            <p:cNvPr id="28" name="27 Rectángulo redondeado"/>
            <p:cNvSpPr/>
            <p:nvPr/>
          </p:nvSpPr>
          <p:spPr>
            <a:xfrm>
              <a:off x="0" y="22175"/>
              <a:ext cx="2405057" cy="455715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28 Rectángulo"/>
            <p:cNvSpPr/>
            <p:nvPr/>
          </p:nvSpPr>
          <p:spPr>
            <a:xfrm>
              <a:off x="22246" y="28500"/>
              <a:ext cx="2360565" cy="4112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defTabSz="1105816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2500" dirty="0" smtClean="0">
                  <a:solidFill>
                    <a:prstClr val="white"/>
                  </a:solidFill>
                </a:rPr>
                <a:t>Validación de los Requisitos, Prácticas e Indicadores</a:t>
              </a:r>
              <a:endParaRPr lang="es-AR" sz="2500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6" name="29 Grupo"/>
          <p:cNvGrpSpPr/>
          <p:nvPr/>
        </p:nvGrpSpPr>
        <p:grpSpPr>
          <a:xfrm>
            <a:off x="4211967" y="4509120"/>
            <a:ext cx="2574619" cy="1944216"/>
            <a:chOff x="0" y="-155026"/>
            <a:chExt cx="2405057" cy="1296143"/>
          </a:xfrm>
        </p:grpSpPr>
        <p:sp>
          <p:nvSpPr>
            <p:cNvPr id="31" name="30 Rectángulo redondeado"/>
            <p:cNvSpPr/>
            <p:nvPr/>
          </p:nvSpPr>
          <p:spPr>
            <a:xfrm>
              <a:off x="0" y="325027"/>
              <a:ext cx="2405057" cy="455715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31 Rectángulo"/>
            <p:cNvSpPr/>
            <p:nvPr/>
          </p:nvSpPr>
          <p:spPr>
            <a:xfrm>
              <a:off x="201797" y="-155026"/>
              <a:ext cx="2067501" cy="12961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defTabSz="1105816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2500" dirty="0" smtClean="0">
                  <a:solidFill>
                    <a:prstClr val="white"/>
                  </a:solidFill>
                </a:rPr>
                <a:t>Beneficiarios</a:t>
              </a:r>
              <a:endParaRPr lang="es-AR" sz="2500" dirty="0">
                <a:solidFill>
                  <a:prstClr val="white"/>
                </a:solidFill>
              </a:endParaRPr>
            </a:p>
          </p:txBody>
        </p:sp>
      </p:grpSp>
      <p:sp>
        <p:nvSpPr>
          <p:cNvPr id="35" name="34 Rectángulo"/>
          <p:cNvSpPr/>
          <p:nvPr/>
        </p:nvSpPr>
        <p:spPr>
          <a:xfrm>
            <a:off x="6643731" y="6215087"/>
            <a:ext cx="1485661" cy="41122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4784" tIns="94784" rIns="94784" bIns="94784" numCol="1" spcCol="1663" anchor="ctr" anchorCtr="0">
            <a:noAutofit/>
          </a:bodyPr>
          <a:lstStyle/>
          <a:p>
            <a:pPr defTabSz="110581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AR" sz="2500" dirty="0" smtClean="0">
                <a:solidFill>
                  <a:prstClr val="white"/>
                </a:solidFill>
              </a:rPr>
              <a:t>Beneficiarios</a:t>
            </a:r>
            <a:endParaRPr lang="es-AR" sz="2500" dirty="0">
              <a:solidFill>
                <a:prstClr val="white"/>
              </a:solidFill>
            </a:endParaRPr>
          </a:p>
        </p:txBody>
      </p:sp>
      <p:grpSp>
        <p:nvGrpSpPr>
          <p:cNvPr id="7" name="35 Grupo"/>
          <p:cNvGrpSpPr/>
          <p:nvPr/>
        </p:nvGrpSpPr>
        <p:grpSpPr>
          <a:xfrm>
            <a:off x="4929190" y="5857894"/>
            <a:ext cx="2500330" cy="739460"/>
            <a:chOff x="-137432" y="-263577"/>
            <a:chExt cx="2405057" cy="455715"/>
          </a:xfrm>
        </p:grpSpPr>
        <p:sp>
          <p:nvSpPr>
            <p:cNvPr id="37" name="36 Rectángulo redondeado"/>
            <p:cNvSpPr/>
            <p:nvPr/>
          </p:nvSpPr>
          <p:spPr>
            <a:xfrm>
              <a:off x="-137432" y="-263577"/>
              <a:ext cx="2405057" cy="455715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8" name="37 Rectángulo"/>
            <p:cNvSpPr/>
            <p:nvPr/>
          </p:nvSpPr>
          <p:spPr>
            <a:xfrm>
              <a:off x="-68716" y="-263577"/>
              <a:ext cx="2176662" cy="4112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defTabSz="1105816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2500" dirty="0" smtClean="0">
                  <a:solidFill>
                    <a:prstClr val="white"/>
                  </a:solidFill>
                </a:rPr>
                <a:t>Entrega del Beneficio</a:t>
              </a:r>
              <a:endParaRPr lang="es-AR" sz="2500" dirty="0">
                <a:solidFill>
                  <a:prstClr val="white"/>
                </a:solidFill>
              </a:endParaRPr>
            </a:p>
          </p:txBody>
        </p:sp>
      </p:grpSp>
      <p:cxnSp>
        <p:nvCxnSpPr>
          <p:cNvPr id="41" name="40 Forma"/>
          <p:cNvCxnSpPr>
            <a:stCxn id="37" idx="3"/>
          </p:cNvCxnSpPr>
          <p:nvPr/>
        </p:nvCxnSpPr>
        <p:spPr>
          <a:xfrm flipV="1">
            <a:off x="7429520" y="3500446"/>
            <a:ext cx="214314" cy="2727181"/>
          </a:xfrm>
          <a:prstGeom prst="bentConnector2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Forma"/>
          <p:cNvCxnSpPr>
            <a:stCxn id="31" idx="3"/>
          </p:cNvCxnSpPr>
          <p:nvPr/>
        </p:nvCxnSpPr>
        <p:spPr>
          <a:xfrm flipV="1">
            <a:off x="6786579" y="3954722"/>
            <a:ext cx="142876" cy="1616270"/>
          </a:xfrm>
          <a:prstGeom prst="bentConnector2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42844" y="134949"/>
            <a:ext cx="864399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AR" sz="3200" b="1" i="1" dirty="0" smtClean="0">
                <a:solidFill>
                  <a:srgbClr val="00B0F0"/>
                </a:solidFill>
                <a:ea typeface="Gill Sans MT" pitchFamily="34" charset="0"/>
                <a:cs typeface="Times New Roman" pitchFamily="18" charset="0"/>
              </a:rPr>
              <a:t>Programa de BPAs Córdoba</a:t>
            </a:r>
            <a:endParaRPr lang="es-AR" sz="900" i="1" dirty="0" smtClean="0">
              <a:solidFill>
                <a:srgbClr val="00B0F0"/>
              </a:solidFill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sz="2800" b="0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+mj-lt"/>
                <a:ea typeface="Gill Sans MT" pitchFamily="34" charset="0"/>
                <a:cs typeface="Times New Roman" pitchFamily="18" charset="0"/>
              </a:rPr>
              <a:t>¿Qué BPAs se van</a:t>
            </a:r>
            <a:r>
              <a:rPr kumimoji="0" lang="es-AR" sz="2800" b="0" i="1" u="none" strike="noStrike" cap="none" normalizeH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+mj-lt"/>
                <a:ea typeface="Gill Sans MT" pitchFamily="34" charset="0"/>
                <a:cs typeface="Times New Roman" pitchFamily="18" charset="0"/>
              </a:rPr>
              <a:t> a promover</a:t>
            </a:r>
            <a:r>
              <a:rPr kumimoji="0" lang="es-AR" sz="2800" b="0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+mj-lt"/>
                <a:ea typeface="Gill Sans MT" pitchFamily="34" charset="0"/>
                <a:cs typeface="Times New Roman" pitchFamily="18" charset="0"/>
              </a:rPr>
              <a:t>? </a:t>
            </a:r>
            <a:endParaRPr kumimoji="0" lang="es-AR" sz="2000" b="1" i="1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+mj-lt"/>
              <a:cs typeface="Arial" pitchFamily="34" charset="0"/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571472" y="1428744"/>
          <a:ext cx="7500990" cy="4611390"/>
        </p:xfrm>
        <a:graphic>
          <a:graphicData uri="http://schemas.openxmlformats.org/drawingml/2006/table">
            <a:tbl>
              <a:tblPr/>
              <a:tblGrid>
                <a:gridCol w="7500990"/>
              </a:tblGrid>
              <a:tr h="386295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s-AR" sz="20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Prácticas Voluntarias </a:t>
                      </a:r>
                      <a:r>
                        <a:rPr lang="es-AR" sz="20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de </a:t>
                      </a:r>
                      <a:r>
                        <a:rPr lang="es-AR" sz="20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Adhesión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AAE6"/>
                    </a:solidFill>
                  </a:tcPr>
                </a:tc>
              </a:tr>
              <a:tr h="603585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s-AR" sz="2000" b="1" i="0" u="none" strike="noStrike" dirty="0">
                          <a:solidFill>
                            <a:srgbClr val="00B0F0"/>
                          </a:solidFill>
                          <a:latin typeface="Calibri"/>
                        </a:rPr>
                        <a:t>Participación en Grupos y Asociativismo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03585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s-AR" sz="2000" b="1" i="0" u="none" strike="noStrike" dirty="0">
                          <a:solidFill>
                            <a:srgbClr val="00B0F0"/>
                          </a:solidFill>
                          <a:latin typeface="Calibri"/>
                        </a:rPr>
                        <a:t>Capacitación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03585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s-AR" sz="2000" b="1" i="0" u="none" strike="noStrike" dirty="0">
                          <a:solidFill>
                            <a:srgbClr val="00B0F0"/>
                          </a:solidFill>
                          <a:latin typeface="Calibri"/>
                        </a:rPr>
                        <a:t>Análisis de Suelo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03585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s-AR" sz="2000" b="1" i="0" u="none" strike="noStrike" dirty="0">
                          <a:solidFill>
                            <a:srgbClr val="00B0F0"/>
                          </a:solidFill>
                          <a:latin typeface="Calibri"/>
                        </a:rPr>
                        <a:t>Plan Predial Uso y Manejo de Suelos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03585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s-AR" sz="2000" b="1" i="0" u="none" strike="noStrike" dirty="0">
                          <a:solidFill>
                            <a:srgbClr val="00B0F0"/>
                          </a:solidFill>
                          <a:latin typeface="Calibri"/>
                        </a:rPr>
                        <a:t>Plan Ganadero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03585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s-AR" sz="2000" b="1" i="0" u="none" strike="noStrike" dirty="0">
                          <a:solidFill>
                            <a:srgbClr val="00B0F0"/>
                          </a:solidFill>
                          <a:latin typeface="Calibri"/>
                        </a:rPr>
                        <a:t>Rotación de Cultivos (</a:t>
                      </a:r>
                      <a:r>
                        <a:rPr lang="es-AR" sz="2000" b="1" i="0" u="none" strike="noStrike" dirty="0" smtClean="0">
                          <a:solidFill>
                            <a:srgbClr val="00B0F0"/>
                          </a:solidFill>
                          <a:latin typeface="Calibri"/>
                        </a:rPr>
                        <a:t>Gramíneas)</a:t>
                      </a:r>
                      <a:endParaRPr lang="es-AR" sz="2000" b="1" i="0" u="none" strike="noStrike" dirty="0">
                        <a:solidFill>
                          <a:srgbClr val="00B0F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03585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s-AR" sz="2000" b="1" i="0" u="none" strike="noStrike" dirty="0" smtClean="0">
                          <a:solidFill>
                            <a:srgbClr val="00B0F0"/>
                          </a:solidFill>
                          <a:latin typeface="Calibri"/>
                        </a:rPr>
                        <a:t>Praderas</a:t>
                      </a:r>
                      <a:r>
                        <a:rPr lang="es-AR" sz="2000" b="1" i="0" u="none" strike="noStrike" baseline="0" dirty="0" smtClean="0">
                          <a:solidFill>
                            <a:srgbClr val="00B0F0"/>
                          </a:solidFill>
                          <a:latin typeface="Calibri"/>
                        </a:rPr>
                        <a:t> (</a:t>
                      </a:r>
                      <a:r>
                        <a:rPr lang="es-AR" sz="2000" b="1" i="0" u="none" strike="noStrike" dirty="0" smtClean="0">
                          <a:solidFill>
                            <a:srgbClr val="00B0F0"/>
                          </a:solidFill>
                          <a:latin typeface="Calibri"/>
                        </a:rPr>
                        <a:t>Pasturas permanentes)</a:t>
                      </a:r>
                      <a:endParaRPr lang="es-AR" sz="2000" b="1" i="0" u="none" strike="noStrike" dirty="0">
                        <a:solidFill>
                          <a:srgbClr val="00B0F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42844" y="134949"/>
            <a:ext cx="864399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AR" sz="3200" b="1" i="1" dirty="0" smtClean="0">
                <a:solidFill>
                  <a:srgbClr val="00B0F0"/>
                </a:solidFill>
                <a:ea typeface="Gill Sans MT" pitchFamily="34" charset="0"/>
                <a:cs typeface="Times New Roman" pitchFamily="18" charset="0"/>
              </a:rPr>
              <a:t>Programa de BPAs Córdoba</a:t>
            </a:r>
            <a:endParaRPr lang="es-AR" sz="900" i="1" dirty="0" smtClean="0">
              <a:solidFill>
                <a:srgbClr val="00B0F0"/>
              </a:solidFill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sz="2800" b="0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+mj-lt"/>
                <a:ea typeface="Gill Sans MT" pitchFamily="34" charset="0"/>
                <a:cs typeface="Times New Roman" pitchFamily="18" charset="0"/>
              </a:rPr>
              <a:t>¿Cómo “premiar” las BPAs? </a:t>
            </a:r>
            <a:endParaRPr kumimoji="0" lang="es-AR" sz="2000" b="1" i="1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42844" y="2500308"/>
            <a:ext cx="2232000" cy="642942"/>
          </a:xfrm>
          <a:prstGeom prst="rect">
            <a:avLst/>
          </a:prstGeom>
          <a:solidFill>
            <a:srgbClr val="00AAE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000" b="1" dirty="0" smtClean="0"/>
              <a:t>Monto Fijo</a:t>
            </a:r>
            <a:endParaRPr lang="es-AR" sz="2000" b="1" dirty="0"/>
          </a:p>
        </p:txBody>
      </p:sp>
      <p:sp>
        <p:nvSpPr>
          <p:cNvPr id="8" name="7 Rectángulo"/>
          <p:cNvSpPr/>
          <p:nvPr/>
        </p:nvSpPr>
        <p:spPr>
          <a:xfrm>
            <a:off x="6715140" y="2500308"/>
            <a:ext cx="2232000" cy="642942"/>
          </a:xfrm>
          <a:prstGeom prst="rect">
            <a:avLst/>
          </a:prstGeom>
          <a:solidFill>
            <a:srgbClr val="00AAE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000" b="1" dirty="0" smtClean="0"/>
              <a:t>Monto Variable según Tamaño UM</a:t>
            </a:r>
            <a:endParaRPr lang="es-AR" sz="2000" dirty="0"/>
          </a:p>
        </p:txBody>
      </p:sp>
      <p:sp>
        <p:nvSpPr>
          <p:cNvPr id="9" name="8 Rectángulo"/>
          <p:cNvSpPr/>
          <p:nvPr/>
        </p:nvSpPr>
        <p:spPr>
          <a:xfrm>
            <a:off x="3471402" y="2500308"/>
            <a:ext cx="2232000" cy="642942"/>
          </a:xfrm>
          <a:prstGeom prst="rect">
            <a:avLst/>
          </a:prstGeom>
          <a:solidFill>
            <a:srgbClr val="00AAE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000" b="1" dirty="0" smtClean="0"/>
              <a:t>Monto Fijo + Monto Variable</a:t>
            </a:r>
            <a:endParaRPr lang="es-AR" sz="20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142847" y="3143248"/>
            <a:ext cx="3050835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200" b="1" dirty="0" smtClean="0">
                <a:solidFill>
                  <a:srgbClr val="00AAE6"/>
                </a:solidFill>
              </a:rPr>
              <a:t>Asociativismo</a:t>
            </a:r>
          </a:p>
          <a:p>
            <a:endParaRPr lang="es-AR" sz="5000" b="1" dirty="0" smtClean="0">
              <a:solidFill>
                <a:srgbClr val="00AAE6"/>
              </a:solidFill>
            </a:endParaRPr>
          </a:p>
          <a:p>
            <a:r>
              <a:rPr lang="es-AR" sz="2200" b="1" dirty="0" smtClean="0">
                <a:solidFill>
                  <a:srgbClr val="00AAE6"/>
                </a:solidFill>
              </a:rPr>
              <a:t>Capacitación </a:t>
            </a:r>
            <a:r>
              <a:rPr lang="es-AR" sz="1400" dirty="0" smtClean="0">
                <a:solidFill>
                  <a:schemeClr val="bg1">
                    <a:lumMod val="50000"/>
                  </a:schemeClr>
                </a:solidFill>
              </a:rPr>
              <a:t>(8 hs)</a:t>
            </a:r>
            <a:endParaRPr lang="es-AR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s-AR" sz="5000" b="1" dirty="0" smtClean="0">
              <a:solidFill>
                <a:srgbClr val="00AAE6"/>
              </a:solidFill>
            </a:endParaRPr>
          </a:p>
          <a:p>
            <a:r>
              <a:rPr lang="es-AR" sz="2200" b="1" dirty="0" smtClean="0">
                <a:solidFill>
                  <a:srgbClr val="00AAE6"/>
                </a:solidFill>
              </a:rPr>
              <a:t>Análisis de Suelos </a:t>
            </a:r>
            <a:r>
              <a:rPr lang="es-AR" sz="1400" dirty="0" smtClean="0">
                <a:solidFill>
                  <a:schemeClr val="bg1">
                    <a:lumMod val="50000"/>
                  </a:schemeClr>
                </a:solidFill>
              </a:rPr>
              <a:t>(c/50 has)</a:t>
            </a:r>
            <a:endParaRPr lang="es-AR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3429001" y="3143252"/>
            <a:ext cx="2270173" cy="15388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200" b="1" dirty="0" smtClean="0">
                <a:solidFill>
                  <a:srgbClr val="00AAE6"/>
                </a:solidFill>
              </a:rPr>
              <a:t>Manejo de Suelos</a:t>
            </a:r>
          </a:p>
          <a:p>
            <a:endParaRPr lang="es-AR" sz="5000" b="1" dirty="0" smtClean="0">
              <a:solidFill>
                <a:srgbClr val="00AAE6"/>
              </a:solidFill>
            </a:endParaRPr>
          </a:p>
          <a:p>
            <a:r>
              <a:rPr lang="es-AR" sz="2200" b="1" dirty="0" smtClean="0">
                <a:solidFill>
                  <a:srgbClr val="00AAE6"/>
                </a:solidFill>
              </a:rPr>
              <a:t>Plan Ganadero</a:t>
            </a:r>
            <a:endParaRPr lang="es-AR" sz="2200" b="1" dirty="0">
              <a:solidFill>
                <a:srgbClr val="00AAE6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6635653" y="3143252"/>
            <a:ext cx="2567626" cy="15388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200" b="1" dirty="0" smtClean="0">
                <a:solidFill>
                  <a:srgbClr val="00AAE6"/>
                </a:solidFill>
              </a:rPr>
              <a:t>Rotación de Cultivos</a:t>
            </a:r>
          </a:p>
          <a:p>
            <a:endParaRPr lang="es-AR" sz="5000" b="1" dirty="0" smtClean="0">
              <a:solidFill>
                <a:srgbClr val="00AAE6"/>
              </a:solidFill>
            </a:endParaRPr>
          </a:p>
          <a:p>
            <a:r>
              <a:rPr lang="es-AR" sz="2200" b="1" dirty="0" smtClean="0">
                <a:solidFill>
                  <a:srgbClr val="00AAE6"/>
                </a:solidFill>
              </a:rPr>
              <a:t>Praderas</a:t>
            </a:r>
            <a:endParaRPr lang="es-AR" sz="2200" b="1" dirty="0">
              <a:solidFill>
                <a:srgbClr val="00AAE6"/>
              </a:solidFill>
            </a:endParaRPr>
          </a:p>
        </p:txBody>
      </p:sp>
      <p:cxnSp>
        <p:nvCxnSpPr>
          <p:cNvPr id="15" name="14 Conector angular"/>
          <p:cNvCxnSpPr>
            <a:endCxn id="6" idx="0"/>
          </p:cNvCxnSpPr>
          <p:nvPr/>
        </p:nvCxnSpPr>
        <p:spPr>
          <a:xfrm rot="10800000" flipV="1">
            <a:off x="1258845" y="2000240"/>
            <a:ext cx="3277438" cy="50006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angular"/>
          <p:cNvCxnSpPr>
            <a:endCxn id="8" idx="0"/>
          </p:cNvCxnSpPr>
          <p:nvPr/>
        </p:nvCxnSpPr>
        <p:spPr>
          <a:xfrm>
            <a:off x="4536280" y="2000240"/>
            <a:ext cx="3294860" cy="50006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 de flecha"/>
          <p:cNvCxnSpPr/>
          <p:nvPr/>
        </p:nvCxnSpPr>
        <p:spPr>
          <a:xfrm rot="16200000" flipH="1">
            <a:off x="4198728" y="2230638"/>
            <a:ext cx="477603" cy="168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Rectángulo"/>
          <p:cNvSpPr/>
          <p:nvPr/>
        </p:nvSpPr>
        <p:spPr>
          <a:xfrm>
            <a:off x="2428861" y="1214422"/>
            <a:ext cx="3929090" cy="64294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800" b="1" dirty="0" smtClean="0"/>
              <a:t>Sistema de Premiación*</a:t>
            </a:r>
            <a:endParaRPr lang="es-AR" sz="2800" b="1" dirty="0"/>
          </a:p>
        </p:txBody>
      </p:sp>
      <p:sp>
        <p:nvSpPr>
          <p:cNvPr id="24" name="23 CuadroTexto"/>
          <p:cNvSpPr txBox="1"/>
          <p:nvPr/>
        </p:nvSpPr>
        <p:spPr>
          <a:xfrm>
            <a:off x="71406" y="6500842"/>
            <a:ext cx="42148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/>
              <a:t>*Hasta 500 hectáreas por UM.</a:t>
            </a:r>
            <a:endParaRPr lang="es-ES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1" grpId="0"/>
      <p:bldP spid="12" grpId="0"/>
      <p:bldP spid="13" grpId="0"/>
      <p:bldP spid="23" grpId="0" animBg="1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42844" y="134949"/>
            <a:ext cx="864399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AR" sz="3200" b="1" i="1" dirty="0" smtClean="0">
                <a:solidFill>
                  <a:srgbClr val="00B0F0"/>
                </a:solidFill>
                <a:ea typeface="Gill Sans MT" pitchFamily="34" charset="0"/>
                <a:cs typeface="Times New Roman" pitchFamily="18" charset="0"/>
              </a:rPr>
              <a:t>Programa de BPAs Córdoba</a:t>
            </a:r>
            <a:endParaRPr lang="es-AR" sz="900" i="1" dirty="0" smtClean="0">
              <a:solidFill>
                <a:srgbClr val="00B0F0"/>
              </a:solidFill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sz="2800" b="0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+mj-lt"/>
                <a:ea typeface="Gill Sans MT" pitchFamily="34" charset="0"/>
                <a:cs typeface="Times New Roman" pitchFamily="18" charset="0"/>
              </a:rPr>
              <a:t>¿Cómo “premiar” las BPAs? </a:t>
            </a:r>
            <a:endParaRPr kumimoji="0" lang="es-AR" sz="2000" b="1" i="1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42844" y="2500308"/>
            <a:ext cx="2232000" cy="642942"/>
          </a:xfrm>
          <a:prstGeom prst="rect">
            <a:avLst/>
          </a:prstGeom>
          <a:solidFill>
            <a:srgbClr val="00AAE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000" b="1" dirty="0" smtClean="0"/>
              <a:t>Monto Fijo</a:t>
            </a:r>
            <a:endParaRPr lang="es-AR" sz="2000" b="1" dirty="0"/>
          </a:p>
        </p:txBody>
      </p:sp>
      <p:sp>
        <p:nvSpPr>
          <p:cNvPr id="8" name="7 Rectángulo"/>
          <p:cNvSpPr/>
          <p:nvPr/>
        </p:nvSpPr>
        <p:spPr>
          <a:xfrm>
            <a:off x="6715140" y="2500308"/>
            <a:ext cx="2232000" cy="642942"/>
          </a:xfrm>
          <a:prstGeom prst="rect">
            <a:avLst/>
          </a:prstGeom>
          <a:solidFill>
            <a:srgbClr val="00AAE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000" b="1" dirty="0" smtClean="0"/>
              <a:t>Monto Variable según Tamaño UM</a:t>
            </a:r>
            <a:endParaRPr lang="es-AR" sz="2000" dirty="0"/>
          </a:p>
        </p:txBody>
      </p:sp>
      <p:sp>
        <p:nvSpPr>
          <p:cNvPr id="9" name="8 Rectángulo"/>
          <p:cNvSpPr/>
          <p:nvPr/>
        </p:nvSpPr>
        <p:spPr>
          <a:xfrm>
            <a:off x="3471402" y="2500308"/>
            <a:ext cx="2232000" cy="642942"/>
          </a:xfrm>
          <a:prstGeom prst="rect">
            <a:avLst/>
          </a:prstGeom>
          <a:solidFill>
            <a:srgbClr val="00AAE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000" b="1" dirty="0" smtClean="0"/>
              <a:t>Monto Fijo + Monto Variable</a:t>
            </a:r>
            <a:endParaRPr lang="es-AR" sz="20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142847" y="3143248"/>
            <a:ext cx="3050835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200" b="1" dirty="0" smtClean="0">
                <a:solidFill>
                  <a:srgbClr val="00AAE6"/>
                </a:solidFill>
              </a:rPr>
              <a:t>Asociativismo</a:t>
            </a:r>
          </a:p>
          <a:p>
            <a:endParaRPr lang="es-AR" sz="5000" b="1" dirty="0" smtClean="0">
              <a:solidFill>
                <a:srgbClr val="00AAE6"/>
              </a:solidFill>
            </a:endParaRPr>
          </a:p>
          <a:p>
            <a:r>
              <a:rPr lang="es-AR" sz="2200" b="1" dirty="0" smtClean="0">
                <a:solidFill>
                  <a:srgbClr val="00AAE6"/>
                </a:solidFill>
              </a:rPr>
              <a:t>Capacitación </a:t>
            </a:r>
            <a:r>
              <a:rPr lang="es-AR" sz="1400" dirty="0" smtClean="0">
                <a:solidFill>
                  <a:schemeClr val="bg1">
                    <a:lumMod val="50000"/>
                  </a:schemeClr>
                </a:solidFill>
              </a:rPr>
              <a:t>(8 hs)</a:t>
            </a:r>
            <a:endParaRPr lang="es-AR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s-AR" sz="5000" b="1" dirty="0" smtClean="0">
              <a:solidFill>
                <a:srgbClr val="00AAE6"/>
              </a:solidFill>
            </a:endParaRPr>
          </a:p>
          <a:p>
            <a:r>
              <a:rPr lang="es-AR" sz="2200" b="1" dirty="0" smtClean="0">
                <a:solidFill>
                  <a:srgbClr val="00AAE6"/>
                </a:solidFill>
              </a:rPr>
              <a:t>Análisis de Suelos </a:t>
            </a:r>
            <a:r>
              <a:rPr lang="es-AR" sz="1400" dirty="0" smtClean="0">
                <a:solidFill>
                  <a:schemeClr val="bg1">
                    <a:lumMod val="50000"/>
                  </a:schemeClr>
                </a:solidFill>
              </a:rPr>
              <a:t>(c/50 has)</a:t>
            </a:r>
            <a:endParaRPr lang="es-AR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3429001" y="3143252"/>
            <a:ext cx="2270173" cy="15388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200" b="1" dirty="0" smtClean="0">
                <a:solidFill>
                  <a:srgbClr val="00AAE6"/>
                </a:solidFill>
              </a:rPr>
              <a:t>Manejo de Suelos</a:t>
            </a:r>
          </a:p>
          <a:p>
            <a:endParaRPr lang="es-AR" sz="5000" b="1" dirty="0" smtClean="0">
              <a:solidFill>
                <a:srgbClr val="00AAE6"/>
              </a:solidFill>
            </a:endParaRPr>
          </a:p>
          <a:p>
            <a:r>
              <a:rPr lang="es-AR" sz="2200" b="1" dirty="0" smtClean="0">
                <a:solidFill>
                  <a:srgbClr val="00AAE6"/>
                </a:solidFill>
              </a:rPr>
              <a:t>Plan Ganadero</a:t>
            </a:r>
            <a:endParaRPr lang="es-AR" sz="2200" b="1" dirty="0">
              <a:solidFill>
                <a:srgbClr val="00AAE6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6635653" y="3143252"/>
            <a:ext cx="2567626" cy="15388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200" b="1" dirty="0" smtClean="0">
                <a:solidFill>
                  <a:srgbClr val="00AAE6"/>
                </a:solidFill>
              </a:rPr>
              <a:t>Rotación de Cultivos</a:t>
            </a:r>
          </a:p>
          <a:p>
            <a:endParaRPr lang="es-AR" sz="5000" b="1" dirty="0" smtClean="0">
              <a:solidFill>
                <a:srgbClr val="00AAE6"/>
              </a:solidFill>
            </a:endParaRPr>
          </a:p>
          <a:p>
            <a:r>
              <a:rPr lang="es-AR" sz="2200" b="1" dirty="0" smtClean="0">
                <a:solidFill>
                  <a:srgbClr val="00AAE6"/>
                </a:solidFill>
              </a:rPr>
              <a:t>Praderas</a:t>
            </a:r>
            <a:endParaRPr lang="es-AR" sz="2200" b="1" dirty="0">
              <a:solidFill>
                <a:srgbClr val="00AAE6"/>
              </a:solidFill>
            </a:endParaRPr>
          </a:p>
        </p:txBody>
      </p:sp>
      <p:cxnSp>
        <p:nvCxnSpPr>
          <p:cNvPr id="15" name="14 Conector angular"/>
          <p:cNvCxnSpPr>
            <a:endCxn id="6" idx="0"/>
          </p:cNvCxnSpPr>
          <p:nvPr/>
        </p:nvCxnSpPr>
        <p:spPr>
          <a:xfrm rot="10800000" flipV="1">
            <a:off x="1258845" y="2000240"/>
            <a:ext cx="3277438" cy="50006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angular"/>
          <p:cNvCxnSpPr>
            <a:endCxn id="8" idx="0"/>
          </p:cNvCxnSpPr>
          <p:nvPr/>
        </p:nvCxnSpPr>
        <p:spPr>
          <a:xfrm>
            <a:off x="4536280" y="2000240"/>
            <a:ext cx="3294860" cy="50006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 de flecha"/>
          <p:cNvCxnSpPr/>
          <p:nvPr/>
        </p:nvCxnSpPr>
        <p:spPr>
          <a:xfrm rot="16200000" flipH="1">
            <a:off x="4278552" y="2278291"/>
            <a:ext cx="428629" cy="154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Rectángulo"/>
          <p:cNvSpPr/>
          <p:nvPr/>
        </p:nvSpPr>
        <p:spPr>
          <a:xfrm>
            <a:off x="2643175" y="1214422"/>
            <a:ext cx="3714776" cy="64294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800" b="1" dirty="0" smtClean="0"/>
              <a:t>Sistema de Premiación*</a:t>
            </a:r>
            <a:endParaRPr lang="es-AR" sz="2800" b="1" dirty="0"/>
          </a:p>
        </p:txBody>
      </p:sp>
      <p:sp>
        <p:nvSpPr>
          <p:cNvPr id="14" name="13 CuadroTexto"/>
          <p:cNvSpPr txBox="1"/>
          <p:nvPr/>
        </p:nvSpPr>
        <p:spPr>
          <a:xfrm>
            <a:off x="142844" y="3500441"/>
            <a:ext cx="235745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$3.000/UM</a:t>
            </a:r>
          </a:p>
          <a:p>
            <a:r>
              <a:rPr lang="es-AR" sz="14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(+$600 Conservación)</a:t>
            </a:r>
            <a:endParaRPr lang="es-AR" sz="14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142844" y="4643446"/>
            <a:ext cx="20717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$1.600/UM</a:t>
            </a:r>
            <a:endParaRPr lang="es-AR" sz="20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142844" y="5681979"/>
            <a:ext cx="20717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$500/UM**</a:t>
            </a:r>
            <a:endParaRPr lang="es-AR" sz="20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3428992" y="3500438"/>
            <a:ext cx="24288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$3.500/UM </a:t>
            </a:r>
            <a:r>
              <a:rPr lang="es-AR" sz="200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+</a:t>
            </a:r>
          </a:p>
          <a:p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$30/ha</a:t>
            </a:r>
            <a:endParaRPr lang="es-AR" sz="20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3428994" y="4643446"/>
            <a:ext cx="22860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$3.000/UM </a:t>
            </a:r>
            <a:r>
              <a:rPr lang="es-AR" sz="200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+</a:t>
            </a:r>
            <a:endParaRPr lang="es-AR" sz="2000" dirty="0" smtClean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$20/ha</a:t>
            </a:r>
            <a:endParaRPr lang="es-AR" sz="20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6643702" y="3500438"/>
            <a:ext cx="25002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De</a:t>
            </a: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 $25/ha </a:t>
            </a:r>
          </a:p>
          <a:p>
            <a:r>
              <a:rPr lang="es-AR" sz="160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  a</a:t>
            </a: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 $55/ha</a:t>
            </a:r>
            <a:endParaRPr lang="es-AR" sz="20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6643702" y="4572008"/>
            <a:ext cx="25002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De</a:t>
            </a: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 $24/ha </a:t>
            </a:r>
          </a:p>
          <a:p>
            <a:r>
              <a:rPr lang="es-AR" sz="160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  a</a:t>
            </a: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 $74/ha</a:t>
            </a:r>
            <a:endParaRPr lang="es-AR" sz="20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142845" y="6253493"/>
            <a:ext cx="42148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/>
              <a:t>*Hasta 500 hectáreas por UM.</a:t>
            </a:r>
          </a:p>
          <a:p>
            <a:r>
              <a:rPr lang="es-ES" sz="1200" dirty="0" smtClean="0"/>
              <a:t>** Hasta 5 por UM</a:t>
            </a:r>
            <a:endParaRPr lang="es-E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42844" y="134943"/>
            <a:ext cx="8643998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AR" sz="3200" b="1" i="1" dirty="0" smtClean="0">
                <a:solidFill>
                  <a:srgbClr val="00B0F0"/>
                </a:solidFill>
                <a:ea typeface="Gill Sans MT" pitchFamily="34" charset="0"/>
                <a:cs typeface="Times New Roman" pitchFamily="18" charset="0"/>
              </a:rPr>
              <a:t>Simulaciones de Pago:</a:t>
            </a:r>
            <a:endParaRPr lang="es-AR" sz="900" i="1" dirty="0" smtClean="0">
              <a:solidFill>
                <a:srgbClr val="00B0F0"/>
              </a:solidFill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AR" sz="2800" i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Gill Sans MT" pitchFamily="34" charset="0"/>
                <a:cs typeface="Times New Roman" pitchFamily="18" charset="0"/>
              </a:rPr>
              <a:t>¿Qué montos recibirían diferentes establecimientos cumpliendo </a:t>
            </a:r>
            <a:r>
              <a:rPr lang="es-AR" sz="2800" i="1" dirty="0" err="1" smtClean="0">
                <a:solidFill>
                  <a:schemeClr val="accent1">
                    <a:lumMod val="75000"/>
                  </a:schemeClr>
                </a:solidFill>
                <a:latin typeface="+mj-lt"/>
                <a:ea typeface="Gill Sans MT" pitchFamily="34" charset="0"/>
                <a:cs typeface="Times New Roman" pitchFamily="18" charset="0"/>
              </a:rPr>
              <a:t>BPAs</a:t>
            </a:r>
            <a:r>
              <a:rPr lang="es-AR" sz="2800" i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Gill Sans MT" pitchFamily="34" charset="0"/>
                <a:cs typeface="Times New Roman" pitchFamily="18" charset="0"/>
              </a:rPr>
              <a:t> según actividad que realizan? </a:t>
            </a:r>
            <a:endParaRPr lang="es-AR" sz="2800" i="1" u="sng" dirty="0" smtClean="0">
              <a:solidFill>
                <a:schemeClr val="accent1">
                  <a:lumMod val="75000"/>
                </a:schemeClr>
              </a:solidFill>
              <a:latin typeface="+mj-lt"/>
              <a:ea typeface="Gill Sans MT" pitchFamily="34" charset="0"/>
              <a:cs typeface="Times New Roman" pitchFamily="18" charset="0"/>
            </a:endParaRPr>
          </a:p>
        </p:txBody>
      </p:sp>
      <p:pic>
        <p:nvPicPr>
          <p:cNvPr id="18434" name="Picture 2" descr="Resultado de imagen para tractor icon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142976" y="2452693"/>
            <a:ext cx="1404934" cy="1404935"/>
          </a:xfrm>
          <a:prstGeom prst="rect">
            <a:avLst/>
          </a:prstGeom>
          <a:noFill/>
        </p:spPr>
      </p:pic>
      <p:pic>
        <p:nvPicPr>
          <p:cNvPr id="18439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714744" y="2444110"/>
            <a:ext cx="1579072" cy="1389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2" descr="Resultado de imagen para tractor icon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7031977" y="2619396"/>
            <a:ext cx="1119182" cy="1119182"/>
          </a:xfrm>
          <a:prstGeom prst="rect">
            <a:avLst/>
          </a:prstGeom>
          <a:noFill/>
        </p:spPr>
      </p:pic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072203" y="2705736"/>
            <a:ext cx="1174093" cy="103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13 Rectángulo"/>
          <p:cNvSpPr/>
          <p:nvPr/>
        </p:nvSpPr>
        <p:spPr>
          <a:xfrm>
            <a:off x="857224" y="3786190"/>
            <a:ext cx="2000264" cy="50006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800" b="1" dirty="0" smtClean="0"/>
              <a:t>Agrícola</a:t>
            </a:r>
            <a:endParaRPr lang="es-AR" sz="2800" b="1" dirty="0"/>
          </a:p>
        </p:txBody>
      </p:sp>
      <p:sp>
        <p:nvSpPr>
          <p:cNvPr id="15" name="14 Rectángulo"/>
          <p:cNvSpPr/>
          <p:nvPr/>
        </p:nvSpPr>
        <p:spPr>
          <a:xfrm>
            <a:off x="3528568" y="3786190"/>
            <a:ext cx="2000264" cy="500066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800" b="1" dirty="0" smtClean="0"/>
              <a:t>Ganadero</a:t>
            </a:r>
            <a:endParaRPr lang="es-AR" sz="2800" b="1" dirty="0"/>
          </a:p>
        </p:txBody>
      </p:sp>
      <p:sp>
        <p:nvSpPr>
          <p:cNvPr id="16" name="15 Rectángulo"/>
          <p:cNvSpPr/>
          <p:nvPr/>
        </p:nvSpPr>
        <p:spPr>
          <a:xfrm>
            <a:off x="6215074" y="3786190"/>
            <a:ext cx="2000264" cy="50006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800" b="1" dirty="0" smtClean="0"/>
              <a:t>Mixto</a:t>
            </a:r>
            <a:endParaRPr lang="es-AR" sz="2800" b="1" dirty="0"/>
          </a:p>
        </p:txBody>
      </p:sp>
      <p:sp>
        <p:nvSpPr>
          <p:cNvPr id="17" name="16 Rectángulo"/>
          <p:cNvSpPr/>
          <p:nvPr/>
        </p:nvSpPr>
        <p:spPr>
          <a:xfrm>
            <a:off x="785786" y="1785926"/>
            <a:ext cx="7500990" cy="500066"/>
          </a:xfrm>
          <a:prstGeom prst="rect">
            <a:avLst/>
          </a:prstGeom>
          <a:solidFill>
            <a:srgbClr val="00AA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800" dirty="0" smtClean="0"/>
              <a:t>Unidad de Manejo de </a:t>
            </a:r>
            <a:r>
              <a:rPr lang="es-AR" sz="2800" b="1" dirty="0" smtClean="0"/>
              <a:t>200 </a:t>
            </a:r>
            <a:r>
              <a:rPr lang="es-AR" sz="2800" dirty="0" smtClean="0"/>
              <a:t>hectáreas</a:t>
            </a:r>
            <a:endParaRPr lang="es-AR" sz="2800" dirty="0"/>
          </a:p>
        </p:txBody>
      </p:sp>
      <p:sp>
        <p:nvSpPr>
          <p:cNvPr id="18" name="17 Pentágono"/>
          <p:cNvSpPr/>
          <p:nvPr/>
        </p:nvSpPr>
        <p:spPr>
          <a:xfrm rot="5400000">
            <a:off x="1250133" y="3893350"/>
            <a:ext cx="1214446" cy="2000264"/>
          </a:xfrm>
          <a:prstGeom prst="homePlate">
            <a:avLst>
              <a:gd name="adj" fmla="val 27157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19" name="18 CuadroTexto"/>
          <p:cNvSpPr txBox="1"/>
          <p:nvPr/>
        </p:nvSpPr>
        <p:spPr>
          <a:xfrm>
            <a:off x="857227" y="4429142"/>
            <a:ext cx="19656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32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$23.100</a:t>
            </a:r>
            <a:endParaRPr lang="es-AR" sz="3200" dirty="0">
              <a:solidFill>
                <a:schemeClr val="accent3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857229" y="5643589"/>
            <a:ext cx="20794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32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$116 </a:t>
            </a:r>
            <a:r>
              <a:rPr lang="es-AR" sz="32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/ha</a:t>
            </a:r>
            <a:endParaRPr lang="es-AR" sz="3200" dirty="0">
              <a:solidFill>
                <a:schemeClr val="accent3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21" name="20 Pentágono"/>
          <p:cNvSpPr/>
          <p:nvPr/>
        </p:nvSpPr>
        <p:spPr>
          <a:xfrm rot="5400000">
            <a:off x="3921475" y="3893350"/>
            <a:ext cx="1214446" cy="2000264"/>
          </a:xfrm>
          <a:prstGeom prst="homePlate">
            <a:avLst>
              <a:gd name="adj" fmla="val 27157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22" name="21 CuadroTexto"/>
          <p:cNvSpPr txBox="1"/>
          <p:nvPr/>
        </p:nvSpPr>
        <p:spPr>
          <a:xfrm>
            <a:off x="3528575" y="4429142"/>
            <a:ext cx="19656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32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$29.900</a:t>
            </a:r>
            <a:endParaRPr lang="es-AR" sz="3200" dirty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3528577" y="5643589"/>
            <a:ext cx="20794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32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$150 </a:t>
            </a:r>
            <a:r>
              <a:rPr lang="es-AR" sz="3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/ha</a:t>
            </a:r>
            <a:endParaRPr lang="es-AR" sz="3200" dirty="0">
              <a:solidFill>
                <a:schemeClr val="accent2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4" name="23 Pentágono"/>
          <p:cNvSpPr/>
          <p:nvPr/>
        </p:nvSpPr>
        <p:spPr>
          <a:xfrm rot="5400000">
            <a:off x="6607983" y="3893350"/>
            <a:ext cx="1214446" cy="2000264"/>
          </a:xfrm>
          <a:prstGeom prst="homePlate">
            <a:avLst>
              <a:gd name="adj" fmla="val 27157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25" name="24 CuadroTexto"/>
          <p:cNvSpPr txBox="1"/>
          <p:nvPr/>
        </p:nvSpPr>
        <p:spPr>
          <a:xfrm>
            <a:off x="6215083" y="4429142"/>
            <a:ext cx="19656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3200" dirty="0" smtClean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$37.900</a:t>
            </a:r>
            <a:endParaRPr lang="es-AR" sz="3200" dirty="0">
              <a:solidFill>
                <a:schemeClr val="accent1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6215083" y="5643589"/>
            <a:ext cx="20794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3200" dirty="0" smtClean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$190 </a:t>
            </a:r>
            <a:r>
              <a:rPr lang="es-AR" sz="3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/ha</a:t>
            </a:r>
            <a:endParaRPr lang="es-AR" sz="32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71438" y="6286519"/>
            <a:ext cx="907259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50" dirty="0" smtClean="0"/>
              <a:t>Nota: Se asume que el establecimiento agrícola rota cultivos en un 33% pero no tiene Plan Ganadero ni Praderas. El establecimiento ganadero, a su vez, tiene plan ganadero y 20% de praderas pero no hace suficiente rotación de cultivos. El establecimiento Mixto aplica a todas las </a:t>
            </a:r>
            <a:r>
              <a:rPr lang="es-ES" sz="1050" dirty="0" err="1" smtClean="0"/>
              <a:t>BPAs</a:t>
            </a:r>
            <a:r>
              <a:rPr lang="es-ES" sz="1050" dirty="0" smtClean="0"/>
              <a:t>, con 33% de Rotación y 20% de Praderas.</a:t>
            </a:r>
            <a:endParaRPr lang="es-ES" sz="10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42844" y="134943"/>
            <a:ext cx="8643998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AR" sz="3200" b="1" i="1" dirty="0" smtClean="0">
                <a:solidFill>
                  <a:srgbClr val="00B0F0"/>
                </a:solidFill>
                <a:ea typeface="Gill Sans MT" pitchFamily="34" charset="0"/>
                <a:cs typeface="Times New Roman" pitchFamily="18" charset="0"/>
              </a:rPr>
              <a:t>Simulaciones de Pago: </a:t>
            </a:r>
            <a:endParaRPr lang="es-AR" sz="900" i="1" dirty="0" smtClean="0">
              <a:solidFill>
                <a:srgbClr val="00B0F0"/>
              </a:solidFill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AR" sz="2800" i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Gill Sans MT" pitchFamily="34" charset="0"/>
                <a:cs typeface="Times New Roman" pitchFamily="18" charset="0"/>
              </a:rPr>
              <a:t>¿Cuánto recibirían diferentes establecimientos </a:t>
            </a:r>
            <a:r>
              <a:rPr lang="es-AR" sz="2800" b="1" i="1" dirty="0" smtClean="0">
                <a:solidFill>
                  <a:schemeClr val="accent3">
                    <a:lumMod val="50000"/>
                  </a:schemeClr>
                </a:solidFill>
                <a:latin typeface="+mj-lt"/>
                <a:ea typeface="Gill Sans MT" pitchFamily="34" charset="0"/>
                <a:cs typeface="Times New Roman" pitchFamily="18" charset="0"/>
              </a:rPr>
              <a:t>agrícolas</a:t>
            </a:r>
            <a:r>
              <a:rPr lang="es-AR" sz="2800" i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Gill Sans MT" pitchFamily="34" charset="0"/>
                <a:cs typeface="Times New Roman" pitchFamily="18" charset="0"/>
              </a:rPr>
              <a:t> cumpliendo con todas las BPAs? </a:t>
            </a:r>
            <a:endParaRPr lang="es-AR" sz="2800" i="1" u="sng" dirty="0" smtClean="0">
              <a:solidFill>
                <a:schemeClr val="accent1">
                  <a:lumMod val="75000"/>
                </a:schemeClr>
              </a:solidFill>
              <a:latin typeface="+mj-lt"/>
              <a:ea typeface="Gill Sans MT" pitchFamily="34" charset="0"/>
              <a:cs typeface="Times New Roman" pitchFamily="18" charset="0"/>
            </a:endParaRPr>
          </a:p>
        </p:txBody>
      </p:sp>
      <p:pic>
        <p:nvPicPr>
          <p:cNvPr id="18434" name="Picture 2" descr="Resultado de imagen para tractor icon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309812" y="2285994"/>
            <a:ext cx="690554" cy="690554"/>
          </a:xfrm>
          <a:prstGeom prst="rect">
            <a:avLst/>
          </a:prstGeom>
          <a:noFill/>
        </p:spPr>
      </p:pic>
      <p:sp>
        <p:nvSpPr>
          <p:cNvPr id="18" name="17 Pentágono"/>
          <p:cNvSpPr/>
          <p:nvPr/>
        </p:nvSpPr>
        <p:spPr>
          <a:xfrm>
            <a:off x="1" y="4671585"/>
            <a:ext cx="1857356" cy="1071570"/>
          </a:xfrm>
          <a:prstGeom prst="homePlate">
            <a:avLst>
              <a:gd name="adj" fmla="val 27157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2800" b="1" dirty="0" smtClean="0">
                <a:solidFill>
                  <a:schemeClr val="accent3">
                    <a:lumMod val="50000"/>
                  </a:schemeClr>
                </a:solidFill>
              </a:rPr>
              <a:t>Pago por hectárea</a:t>
            </a:r>
            <a:endParaRPr lang="es-AR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2214555" y="4885906"/>
            <a:ext cx="19656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32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$23.100</a:t>
            </a:r>
            <a:endParaRPr lang="es-AR" sz="3200" dirty="0">
              <a:solidFill>
                <a:schemeClr val="accent3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71406" y="6581034"/>
            <a:ext cx="90725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/>
              <a:t>Nota: Se asume establecimiento agrícola  puro, que cumple con 5 </a:t>
            </a:r>
            <a:r>
              <a:rPr lang="es-ES" sz="1200" dirty="0" err="1" smtClean="0"/>
              <a:t>BPAs</a:t>
            </a:r>
            <a:r>
              <a:rPr lang="es-ES" sz="1200" dirty="0" smtClean="0"/>
              <a:t>, y que rota cultivos en un 33% de participación de gramíneas.</a:t>
            </a:r>
            <a:endParaRPr lang="es-ES" sz="1200" dirty="0"/>
          </a:p>
        </p:txBody>
      </p:sp>
      <p:sp>
        <p:nvSpPr>
          <p:cNvPr id="29" name="28 Cheurón"/>
          <p:cNvSpPr/>
          <p:nvPr/>
        </p:nvSpPr>
        <p:spPr>
          <a:xfrm>
            <a:off x="1714480" y="4671585"/>
            <a:ext cx="7929618" cy="1071570"/>
          </a:xfrm>
          <a:prstGeom prst="chevron">
            <a:avLst>
              <a:gd name="adj" fmla="val 27682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31" name="30 Rectángulo"/>
          <p:cNvSpPr/>
          <p:nvPr/>
        </p:nvSpPr>
        <p:spPr>
          <a:xfrm>
            <a:off x="2071670" y="5016630"/>
            <a:ext cx="13692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20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$151 /ha</a:t>
            </a:r>
            <a:endParaRPr lang="es-AR" sz="2000" dirty="0"/>
          </a:p>
        </p:txBody>
      </p:sp>
      <p:sp>
        <p:nvSpPr>
          <p:cNvPr id="32" name="31 Rectángulo"/>
          <p:cNvSpPr/>
          <p:nvPr/>
        </p:nvSpPr>
        <p:spPr>
          <a:xfrm>
            <a:off x="3976894" y="5028772"/>
            <a:ext cx="119776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20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$97 /ha</a:t>
            </a:r>
            <a:endParaRPr lang="es-AR" sz="2000" dirty="0"/>
          </a:p>
        </p:txBody>
      </p:sp>
      <p:sp>
        <p:nvSpPr>
          <p:cNvPr id="33" name="32 Rectángulo"/>
          <p:cNvSpPr/>
          <p:nvPr/>
        </p:nvSpPr>
        <p:spPr>
          <a:xfrm>
            <a:off x="5715008" y="5028772"/>
            <a:ext cx="119776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20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$86 /ha</a:t>
            </a:r>
            <a:endParaRPr lang="es-AR" sz="2000" dirty="0"/>
          </a:p>
        </p:txBody>
      </p:sp>
      <p:sp>
        <p:nvSpPr>
          <p:cNvPr id="34" name="33 Rectángulo"/>
          <p:cNvSpPr/>
          <p:nvPr/>
        </p:nvSpPr>
        <p:spPr>
          <a:xfrm>
            <a:off x="7643834" y="5028772"/>
            <a:ext cx="119776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20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$62 /ha</a:t>
            </a:r>
            <a:endParaRPr lang="es-AR" sz="2000" dirty="0"/>
          </a:p>
        </p:txBody>
      </p:sp>
      <p:sp>
        <p:nvSpPr>
          <p:cNvPr id="15" name="14 Pentágono"/>
          <p:cNvSpPr/>
          <p:nvPr/>
        </p:nvSpPr>
        <p:spPr>
          <a:xfrm>
            <a:off x="1" y="3476612"/>
            <a:ext cx="1857356" cy="1071570"/>
          </a:xfrm>
          <a:prstGeom prst="homePlate">
            <a:avLst>
              <a:gd name="adj" fmla="val 27157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2800" b="1" dirty="0" smtClean="0">
                <a:solidFill>
                  <a:schemeClr val="accent3">
                    <a:lumMod val="50000"/>
                  </a:schemeClr>
                </a:solidFill>
              </a:rPr>
              <a:t>Pago </a:t>
            </a:r>
          </a:p>
          <a:p>
            <a:r>
              <a:rPr lang="es-AR" sz="2800" b="1" dirty="0" smtClean="0">
                <a:solidFill>
                  <a:schemeClr val="accent3">
                    <a:lumMod val="50000"/>
                  </a:schemeClr>
                </a:solidFill>
              </a:rPr>
              <a:t>Total</a:t>
            </a:r>
            <a:endParaRPr lang="es-AR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2214555" y="3690934"/>
            <a:ext cx="19656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32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$23.100</a:t>
            </a:r>
            <a:endParaRPr lang="es-AR" sz="3200" dirty="0">
              <a:solidFill>
                <a:schemeClr val="accent3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7" name="16 Cheurón"/>
          <p:cNvSpPr/>
          <p:nvPr/>
        </p:nvSpPr>
        <p:spPr>
          <a:xfrm>
            <a:off x="1714480" y="3476612"/>
            <a:ext cx="7929618" cy="1071570"/>
          </a:xfrm>
          <a:prstGeom prst="chevron">
            <a:avLst>
              <a:gd name="adj" fmla="val 27682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sz="3200">
              <a:solidFill>
                <a:schemeClr val="tx1"/>
              </a:solidFill>
            </a:endParaRPr>
          </a:p>
        </p:txBody>
      </p:sp>
      <p:sp>
        <p:nvSpPr>
          <p:cNvPr id="20" name="19 Rectángulo"/>
          <p:cNvSpPr/>
          <p:nvPr/>
        </p:nvSpPr>
        <p:spPr>
          <a:xfrm>
            <a:off x="2071673" y="3821660"/>
            <a:ext cx="12987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20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$15.100</a:t>
            </a:r>
            <a:endParaRPr lang="es-AR" sz="2000" dirty="0"/>
          </a:p>
        </p:txBody>
      </p:sp>
      <p:sp>
        <p:nvSpPr>
          <p:cNvPr id="21" name="20 Rectángulo"/>
          <p:cNvSpPr/>
          <p:nvPr/>
        </p:nvSpPr>
        <p:spPr>
          <a:xfrm>
            <a:off x="3976896" y="3833802"/>
            <a:ext cx="12987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20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$23.100</a:t>
            </a:r>
            <a:endParaRPr lang="es-AR" sz="2000" dirty="0"/>
          </a:p>
        </p:txBody>
      </p:sp>
      <p:sp>
        <p:nvSpPr>
          <p:cNvPr id="22" name="21 Rectángulo"/>
          <p:cNvSpPr/>
          <p:nvPr/>
        </p:nvSpPr>
        <p:spPr>
          <a:xfrm>
            <a:off x="5715017" y="3833802"/>
            <a:ext cx="12987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20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$43.100</a:t>
            </a:r>
            <a:endParaRPr lang="es-AR" sz="2000" dirty="0"/>
          </a:p>
        </p:txBody>
      </p:sp>
      <p:sp>
        <p:nvSpPr>
          <p:cNvPr id="23" name="22 Rectángulo"/>
          <p:cNvSpPr/>
          <p:nvPr/>
        </p:nvSpPr>
        <p:spPr>
          <a:xfrm>
            <a:off x="7643840" y="3833802"/>
            <a:ext cx="12987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20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$43.100</a:t>
            </a:r>
            <a:endParaRPr lang="es-AR" sz="2000" dirty="0"/>
          </a:p>
        </p:txBody>
      </p:sp>
      <p:sp>
        <p:nvSpPr>
          <p:cNvPr id="25" name="24 Rectángulo"/>
          <p:cNvSpPr/>
          <p:nvPr/>
        </p:nvSpPr>
        <p:spPr>
          <a:xfrm>
            <a:off x="0" y="2905110"/>
            <a:ext cx="9144000" cy="428629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2400" b="1" dirty="0" smtClean="0">
                <a:solidFill>
                  <a:schemeClr val="bg1"/>
                </a:solidFill>
              </a:rPr>
              <a:t>                               100 ha                 300 ha            500 ha                700 ha </a:t>
            </a:r>
            <a:endParaRPr lang="es-AR" sz="2400" b="1" dirty="0">
              <a:solidFill>
                <a:schemeClr val="bg1"/>
              </a:solidFill>
            </a:endParaRPr>
          </a:p>
        </p:txBody>
      </p:sp>
      <p:pic>
        <p:nvPicPr>
          <p:cNvPr id="26" name="Picture 2" descr="Resultado de imagen para tractor icon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152896" y="2071678"/>
            <a:ext cx="919170" cy="919170"/>
          </a:xfrm>
          <a:prstGeom prst="rect">
            <a:avLst/>
          </a:prstGeom>
          <a:noFill/>
        </p:spPr>
      </p:pic>
      <p:pic>
        <p:nvPicPr>
          <p:cNvPr id="30" name="Picture 2" descr="Resultado de imagen para tractor icon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5715010" y="1857364"/>
            <a:ext cx="1204922" cy="1204922"/>
          </a:xfrm>
          <a:prstGeom prst="rect">
            <a:avLst/>
          </a:prstGeom>
          <a:noFill/>
        </p:spPr>
      </p:pic>
      <p:pic>
        <p:nvPicPr>
          <p:cNvPr id="35" name="Picture 2" descr="Resultado de imagen para tractor icon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7429520" y="1500174"/>
            <a:ext cx="1571604" cy="15716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42844" y="134943"/>
            <a:ext cx="8643998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AR" sz="3200" b="1" i="1" dirty="0" smtClean="0">
                <a:solidFill>
                  <a:srgbClr val="00B0F0"/>
                </a:solidFill>
                <a:ea typeface="Gill Sans MT" pitchFamily="34" charset="0"/>
                <a:cs typeface="Times New Roman" pitchFamily="18" charset="0"/>
              </a:rPr>
              <a:t>Simulaciones de Pago:</a:t>
            </a:r>
            <a:endParaRPr lang="es-AR" sz="900" i="1" dirty="0" smtClean="0">
              <a:solidFill>
                <a:srgbClr val="00B0F0"/>
              </a:solidFill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AR" sz="2800" i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Gill Sans MT" pitchFamily="34" charset="0"/>
                <a:cs typeface="Times New Roman" pitchFamily="18" charset="0"/>
              </a:rPr>
              <a:t>¿Cuánto recibirían diferentes establecimientos </a:t>
            </a:r>
            <a:r>
              <a:rPr lang="es-AR" sz="2800" b="1" i="1" dirty="0" smtClean="0">
                <a:solidFill>
                  <a:srgbClr val="00B0F0"/>
                </a:solidFill>
                <a:latin typeface="+mj-lt"/>
                <a:ea typeface="Gill Sans MT" pitchFamily="34" charset="0"/>
                <a:cs typeface="Times New Roman" pitchFamily="18" charset="0"/>
              </a:rPr>
              <a:t>mixtos</a:t>
            </a:r>
            <a:r>
              <a:rPr lang="es-AR" sz="2800" b="1" i="1" dirty="0" smtClean="0">
                <a:solidFill>
                  <a:schemeClr val="accent3">
                    <a:lumMod val="50000"/>
                  </a:schemeClr>
                </a:solidFill>
                <a:latin typeface="+mj-lt"/>
                <a:ea typeface="Gill Sans MT" pitchFamily="34" charset="0"/>
                <a:cs typeface="Times New Roman" pitchFamily="18" charset="0"/>
              </a:rPr>
              <a:t> </a:t>
            </a:r>
            <a:r>
              <a:rPr lang="es-AR" sz="2800" i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Gill Sans MT" pitchFamily="34" charset="0"/>
                <a:cs typeface="Times New Roman" pitchFamily="18" charset="0"/>
              </a:rPr>
              <a:t>de acuerdo a diferentes </a:t>
            </a:r>
            <a:r>
              <a:rPr lang="es-AR" sz="2800" i="1" u="sng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Gill Sans MT" pitchFamily="34" charset="0"/>
                <a:cs typeface="Times New Roman" pitchFamily="18" charset="0"/>
              </a:rPr>
              <a:t>porcentajes de praderas</a:t>
            </a:r>
            <a:r>
              <a:rPr lang="es-AR" sz="2800" i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Gill Sans MT" pitchFamily="34" charset="0"/>
                <a:cs typeface="Times New Roman" pitchFamily="18" charset="0"/>
              </a:rPr>
              <a:t>? </a:t>
            </a:r>
            <a:endParaRPr lang="es-AR" sz="2800" i="1" u="sng" dirty="0" smtClean="0">
              <a:solidFill>
                <a:schemeClr val="accent1">
                  <a:lumMod val="75000"/>
                </a:schemeClr>
              </a:solidFill>
              <a:latin typeface="+mj-lt"/>
              <a:ea typeface="Gill Sans MT" pitchFamily="34" charset="0"/>
              <a:cs typeface="Times New Roman" pitchFamily="18" charset="0"/>
            </a:endParaRPr>
          </a:p>
        </p:txBody>
      </p:sp>
      <p:sp>
        <p:nvSpPr>
          <p:cNvPr id="18" name="17 Pentágono"/>
          <p:cNvSpPr/>
          <p:nvPr/>
        </p:nvSpPr>
        <p:spPr>
          <a:xfrm>
            <a:off x="1" y="4671585"/>
            <a:ext cx="1857356" cy="1071570"/>
          </a:xfrm>
          <a:prstGeom prst="homePlate">
            <a:avLst>
              <a:gd name="adj" fmla="val 27157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2800" b="1" dirty="0" smtClean="0">
                <a:solidFill>
                  <a:schemeClr val="tx2"/>
                </a:solidFill>
              </a:rPr>
              <a:t>Pago por hectárea</a:t>
            </a:r>
            <a:endParaRPr lang="es-AR" sz="2800" b="1" dirty="0">
              <a:solidFill>
                <a:schemeClr val="tx2"/>
              </a:solidFill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2214555" y="4885906"/>
            <a:ext cx="19656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32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$23.100</a:t>
            </a:r>
            <a:endParaRPr lang="es-AR" sz="3200" dirty="0">
              <a:solidFill>
                <a:schemeClr val="accent3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71438" y="6286530"/>
            <a:ext cx="90725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/>
              <a:t>Nota: Se supone que es un establecimiento mixto (agrícola  - ganadero) cumple con todas las </a:t>
            </a:r>
            <a:r>
              <a:rPr lang="es-ES" sz="1200" dirty="0" err="1" smtClean="0"/>
              <a:t>BPAs</a:t>
            </a:r>
            <a:r>
              <a:rPr lang="es-ES" sz="1200" dirty="0" smtClean="0"/>
              <a:t>, y que rota cultivos con un 33% de gramíneas. </a:t>
            </a:r>
            <a:endParaRPr lang="es-ES" sz="1200" dirty="0"/>
          </a:p>
        </p:txBody>
      </p:sp>
      <p:sp>
        <p:nvSpPr>
          <p:cNvPr id="29" name="28 Cheurón"/>
          <p:cNvSpPr/>
          <p:nvPr/>
        </p:nvSpPr>
        <p:spPr>
          <a:xfrm>
            <a:off x="1714480" y="4671585"/>
            <a:ext cx="7929618" cy="1071570"/>
          </a:xfrm>
          <a:prstGeom prst="chevron">
            <a:avLst>
              <a:gd name="adj" fmla="val 27682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31" name="30 Rectángulo"/>
          <p:cNvSpPr/>
          <p:nvPr/>
        </p:nvSpPr>
        <p:spPr>
          <a:xfrm>
            <a:off x="2071670" y="5016630"/>
            <a:ext cx="13692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2000" dirty="0" smtClean="0">
                <a:solidFill>
                  <a:schemeClr val="tx2"/>
                </a:solidFill>
                <a:latin typeface="Arial Black" pitchFamily="34" charset="0"/>
              </a:rPr>
              <a:t>$146 /ha</a:t>
            </a:r>
            <a:endParaRPr lang="es-AR" sz="2000" dirty="0">
              <a:solidFill>
                <a:schemeClr val="tx2"/>
              </a:solidFill>
            </a:endParaRPr>
          </a:p>
        </p:txBody>
      </p:sp>
      <p:sp>
        <p:nvSpPr>
          <p:cNvPr id="32" name="31 Rectángulo"/>
          <p:cNvSpPr/>
          <p:nvPr/>
        </p:nvSpPr>
        <p:spPr>
          <a:xfrm>
            <a:off x="3976894" y="5028772"/>
            <a:ext cx="13692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2000" dirty="0" smtClean="0">
                <a:solidFill>
                  <a:schemeClr val="tx2"/>
                </a:solidFill>
                <a:latin typeface="Arial Black" pitchFamily="34" charset="0"/>
              </a:rPr>
              <a:t>$170 /ha</a:t>
            </a:r>
            <a:endParaRPr lang="es-AR" sz="2000" dirty="0">
              <a:solidFill>
                <a:schemeClr val="tx2"/>
              </a:solidFill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5715008" y="5028772"/>
            <a:ext cx="13692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2000" dirty="0" smtClean="0">
                <a:solidFill>
                  <a:schemeClr val="tx2"/>
                </a:solidFill>
                <a:latin typeface="Arial Black" pitchFamily="34" charset="0"/>
              </a:rPr>
              <a:t>$185 /ha</a:t>
            </a:r>
            <a:endParaRPr lang="es-AR" sz="2000" dirty="0">
              <a:solidFill>
                <a:schemeClr val="tx2"/>
              </a:solidFill>
            </a:endParaRPr>
          </a:p>
        </p:txBody>
      </p:sp>
      <p:sp>
        <p:nvSpPr>
          <p:cNvPr id="34" name="33 Rectángulo"/>
          <p:cNvSpPr/>
          <p:nvPr/>
        </p:nvSpPr>
        <p:spPr>
          <a:xfrm>
            <a:off x="7643834" y="5028772"/>
            <a:ext cx="128432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2000" dirty="0" smtClean="0">
                <a:solidFill>
                  <a:schemeClr val="tx2"/>
                </a:solidFill>
                <a:latin typeface="Arial Black" pitchFamily="34" charset="0"/>
              </a:rPr>
              <a:t>$205/ha</a:t>
            </a:r>
            <a:endParaRPr lang="es-AR" sz="2000" dirty="0">
              <a:solidFill>
                <a:schemeClr val="tx2"/>
              </a:solidFill>
            </a:endParaRPr>
          </a:p>
        </p:txBody>
      </p:sp>
      <p:sp>
        <p:nvSpPr>
          <p:cNvPr id="15" name="14 Pentágono"/>
          <p:cNvSpPr/>
          <p:nvPr/>
        </p:nvSpPr>
        <p:spPr>
          <a:xfrm>
            <a:off x="1" y="3476612"/>
            <a:ext cx="1857356" cy="1071570"/>
          </a:xfrm>
          <a:prstGeom prst="homePlate">
            <a:avLst>
              <a:gd name="adj" fmla="val 27157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2800" b="1" dirty="0" smtClean="0">
                <a:solidFill>
                  <a:schemeClr val="tx2"/>
                </a:solidFill>
              </a:rPr>
              <a:t>Pago </a:t>
            </a:r>
          </a:p>
          <a:p>
            <a:r>
              <a:rPr lang="es-AR" sz="2800" b="1" dirty="0" smtClean="0">
                <a:solidFill>
                  <a:schemeClr val="tx2"/>
                </a:solidFill>
              </a:rPr>
              <a:t>Total</a:t>
            </a:r>
            <a:endParaRPr lang="es-AR" sz="2800" b="1" dirty="0">
              <a:solidFill>
                <a:schemeClr val="tx2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2214555" y="3690934"/>
            <a:ext cx="19656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32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$23.100</a:t>
            </a:r>
            <a:endParaRPr lang="es-AR" sz="3200" dirty="0">
              <a:solidFill>
                <a:schemeClr val="accent3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7" name="16 Cheurón"/>
          <p:cNvSpPr/>
          <p:nvPr/>
        </p:nvSpPr>
        <p:spPr>
          <a:xfrm>
            <a:off x="1714480" y="3476612"/>
            <a:ext cx="7929618" cy="1071570"/>
          </a:xfrm>
          <a:prstGeom prst="chevron">
            <a:avLst>
              <a:gd name="adj" fmla="val 27682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sz="3200">
              <a:solidFill>
                <a:schemeClr val="tx1"/>
              </a:solidFill>
            </a:endParaRPr>
          </a:p>
        </p:txBody>
      </p:sp>
      <p:sp>
        <p:nvSpPr>
          <p:cNvPr id="20" name="19 Rectángulo"/>
          <p:cNvSpPr/>
          <p:nvPr/>
        </p:nvSpPr>
        <p:spPr>
          <a:xfrm>
            <a:off x="2071673" y="3821660"/>
            <a:ext cx="12987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2000" dirty="0" smtClean="0">
                <a:solidFill>
                  <a:schemeClr val="tx2"/>
                </a:solidFill>
                <a:latin typeface="Arial Black" pitchFamily="34" charset="0"/>
              </a:rPr>
              <a:t>$29.100</a:t>
            </a:r>
            <a:endParaRPr lang="es-AR" sz="2000" dirty="0">
              <a:solidFill>
                <a:schemeClr val="tx2"/>
              </a:solidFill>
            </a:endParaRPr>
          </a:p>
        </p:txBody>
      </p:sp>
      <p:sp>
        <p:nvSpPr>
          <p:cNvPr id="21" name="20 Rectángulo"/>
          <p:cNvSpPr/>
          <p:nvPr/>
        </p:nvSpPr>
        <p:spPr>
          <a:xfrm>
            <a:off x="3976896" y="3833802"/>
            <a:ext cx="12987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2000" dirty="0" smtClean="0">
                <a:solidFill>
                  <a:schemeClr val="tx2"/>
                </a:solidFill>
                <a:latin typeface="Arial Black" pitchFamily="34" charset="0"/>
              </a:rPr>
              <a:t>$33.900</a:t>
            </a:r>
            <a:endParaRPr lang="es-AR" sz="2000" dirty="0">
              <a:solidFill>
                <a:schemeClr val="tx2"/>
              </a:solidFill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5715017" y="3833802"/>
            <a:ext cx="12987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2000" dirty="0" smtClean="0">
                <a:solidFill>
                  <a:schemeClr val="tx2"/>
                </a:solidFill>
                <a:latin typeface="Arial Black" pitchFamily="34" charset="0"/>
              </a:rPr>
              <a:t>$36.900</a:t>
            </a:r>
            <a:endParaRPr lang="es-AR" sz="2000" dirty="0">
              <a:solidFill>
                <a:schemeClr val="tx2"/>
              </a:solidFill>
            </a:endParaRPr>
          </a:p>
        </p:txBody>
      </p:sp>
      <p:sp>
        <p:nvSpPr>
          <p:cNvPr id="23" name="22 Rectángulo"/>
          <p:cNvSpPr/>
          <p:nvPr/>
        </p:nvSpPr>
        <p:spPr>
          <a:xfrm>
            <a:off x="7643840" y="3833802"/>
            <a:ext cx="12987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2000" dirty="0" smtClean="0">
                <a:solidFill>
                  <a:schemeClr val="tx2"/>
                </a:solidFill>
                <a:latin typeface="Arial Black" pitchFamily="34" charset="0"/>
              </a:rPr>
              <a:t>$40.900</a:t>
            </a:r>
            <a:endParaRPr lang="es-AR" sz="2000" dirty="0">
              <a:solidFill>
                <a:schemeClr val="tx2"/>
              </a:solidFill>
            </a:endParaRPr>
          </a:p>
        </p:txBody>
      </p:sp>
      <p:sp>
        <p:nvSpPr>
          <p:cNvPr id="25" name="24 Rectángulo"/>
          <p:cNvSpPr/>
          <p:nvPr/>
        </p:nvSpPr>
        <p:spPr>
          <a:xfrm>
            <a:off x="0" y="2905110"/>
            <a:ext cx="9144000" cy="42862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2400" b="1" dirty="0" smtClean="0">
                <a:solidFill>
                  <a:schemeClr val="bg1"/>
                </a:solidFill>
              </a:rPr>
              <a:t>                           Sin Praderas              5%                  20%                     35%</a:t>
            </a:r>
            <a:endParaRPr lang="es-AR" sz="2400" b="1" dirty="0">
              <a:solidFill>
                <a:schemeClr val="bg1"/>
              </a:solidFill>
            </a:endParaRPr>
          </a:p>
        </p:txBody>
      </p:sp>
      <p:sp>
        <p:nvSpPr>
          <p:cNvPr id="68" name="67 Rectángulo"/>
          <p:cNvSpPr/>
          <p:nvPr/>
        </p:nvSpPr>
        <p:spPr>
          <a:xfrm>
            <a:off x="-71470" y="2571744"/>
            <a:ext cx="22525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2000" dirty="0" smtClean="0">
                <a:solidFill>
                  <a:schemeClr val="tx2"/>
                </a:solidFill>
                <a:latin typeface="Arial Black" pitchFamily="34" charset="0"/>
              </a:rPr>
              <a:t>UM de 200 has</a:t>
            </a:r>
            <a:endParaRPr lang="es-AR" sz="2000" dirty="0">
              <a:solidFill>
                <a:schemeClr val="tx2"/>
              </a:solidFill>
            </a:endParaRPr>
          </a:p>
        </p:txBody>
      </p:sp>
      <p:pic>
        <p:nvPicPr>
          <p:cNvPr id="50182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147401" y="2604286"/>
            <a:ext cx="853231" cy="324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9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5643578" y="2434226"/>
            <a:ext cx="1300161" cy="494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0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7358082" y="2214554"/>
            <a:ext cx="1919302" cy="7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85720" y="214293"/>
            <a:ext cx="8229600" cy="1143001"/>
          </a:xfrm>
        </p:spPr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s-ES" sz="3200" b="1" i="1" dirty="0" smtClean="0">
                <a:solidFill>
                  <a:srgbClr val="00B0F0"/>
                </a:solidFill>
                <a:latin typeface="+mn-lt"/>
                <a:ea typeface="Gill Sans MT" pitchFamily="34" charset="0"/>
                <a:cs typeface="Times New Roman" pitchFamily="18" charset="0"/>
              </a:rPr>
              <a:t>Calculadora: Establecimiento Mixto, 200 hectáreas</a:t>
            </a:r>
            <a:endParaRPr lang="es-ES" sz="3200" b="1" i="1" dirty="0">
              <a:solidFill>
                <a:srgbClr val="00B0F0"/>
              </a:solidFill>
              <a:latin typeface="+mn-lt"/>
              <a:ea typeface="Gill Sans MT" pitchFamily="34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2835" y="1660525"/>
            <a:ext cx="8235430" cy="4268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2882</TotalTime>
  <Words>531</Words>
  <Application>Microsoft Office PowerPoint</Application>
  <PresentationFormat>Presentación en pantalla (4:3)</PresentationFormat>
  <Paragraphs>124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Arial</vt:lpstr>
      <vt:lpstr>Arial Black</vt:lpstr>
      <vt:lpstr>Calibri</vt:lpstr>
      <vt:lpstr>Gill Sans MT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Calculadora: Establecimiento Mixto, 200 hectáreas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fwyss</dc:creator>
  <cp:lastModifiedBy>Usuario de Windows</cp:lastModifiedBy>
  <cp:revision>114</cp:revision>
  <dcterms:created xsi:type="dcterms:W3CDTF">2017-03-30T13:12:12Z</dcterms:created>
  <dcterms:modified xsi:type="dcterms:W3CDTF">2017-05-18T11:18:35Z</dcterms:modified>
</cp:coreProperties>
</file>